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3" r:id="rId3"/>
    <p:sldMasterId id="2147483667" r:id="rId4"/>
    <p:sldMasterId id="2147483679" r:id="rId5"/>
  </p:sldMasterIdLst>
  <p:notesMasterIdLst>
    <p:notesMasterId r:id="rId64"/>
  </p:notesMasterIdLst>
  <p:handoutMasterIdLst>
    <p:handoutMasterId r:id="rId65"/>
  </p:handoutMasterIdLst>
  <p:sldIdLst>
    <p:sldId id="257" r:id="rId6"/>
    <p:sldId id="259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30" r:id="rId25"/>
    <p:sldId id="331" r:id="rId26"/>
    <p:sldId id="329" r:id="rId27"/>
    <p:sldId id="332" r:id="rId28"/>
    <p:sldId id="333" r:id="rId29"/>
    <p:sldId id="334" r:id="rId30"/>
    <p:sldId id="337" r:id="rId31"/>
    <p:sldId id="335" r:id="rId32"/>
    <p:sldId id="336" r:id="rId33"/>
    <p:sldId id="338" r:id="rId34"/>
    <p:sldId id="339" r:id="rId35"/>
    <p:sldId id="340" r:id="rId36"/>
    <p:sldId id="342" r:id="rId37"/>
    <p:sldId id="343" r:id="rId38"/>
    <p:sldId id="341" r:id="rId39"/>
    <p:sldId id="344" r:id="rId40"/>
    <p:sldId id="273" r:id="rId41"/>
    <p:sldId id="277" r:id="rId42"/>
    <p:sldId id="276" r:id="rId43"/>
    <p:sldId id="265" r:id="rId44"/>
    <p:sldId id="280" r:id="rId45"/>
    <p:sldId id="345" r:id="rId46"/>
    <p:sldId id="347" r:id="rId47"/>
    <p:sldId id="348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2" r:id="rId57"/>
    <p:sldId id="293" r:id="rId58"/>
    <p:sldId id="294" r:id="rId59"/>
    <p:sldId id="295" r:id="rId60"/>
    <p:sldId id="296" r:id="rId61"/>
    <p:sldId id="297" r:id="rId62"/>
    <p:sldId id="298" r:id="rId6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 autoAdjust="0"/>
    <p:restoredTop sz="86411"/>
  </p:normalViewPr>
  <p:slideViewPr>
    <p:cSldViewPr snapToGrid="0" showGuides="1">
      <p:cViewPr varScale="1">
        <p:scale>
          <a:sx n="100" d="100"/>
          <a:sy n="100" d="100"/>
        </p:scale>
        <p:origin x="1224" y="176"/>
      </p:cViewPr>
      <p:guideLst>
        <p:guide orient="horz" pos="2125"/>
        <p:guide pos="3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任意多边形 89089"/>
          <p:cNvSpPr/>
          <p:nvPr/>
        </p:nvSpPr>
        <p:spPr bwMode="blackWhite">
          <a:xfrm>
            <a:off x="27517" y="12700"/>
            <a:ext cx="11861800" cy="6780212"/>
          </a:xfrm>
          <a:custGeom>
            <a:avLst/>
            <a:gdLst/>
            <a:ahLst/>
            <a:cxnLst/>
            <a:rect l="0" t="0" r="0" b="0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miter lim="800000"/>
          </a:ln>
        </p:spPr>
        <p:txBody>
          <a:bodyPr/>
          <a:lstStyle/>
          <a:p>
            <a:endParaRPr sz="2400"/>
          </a:p>
        </p:txBody>
      </p:sp>
      <p:sp>
        <p:nvSpPr>
          <p:cNvPr id="89091" name="标题 89090"/>
          <p:cNvSpPr>
            <a:spLocks noGrp="1"/>
          </p:cNvSpPr>
          <p:nvPr>
            <p:ph type="ctrTitle"/>
          </p:nvPr>
        </p:nvSpPr>
        <p:spPr>
          <a:xfrm>
            <a:off x="1828800" y="1511300"/>
            <a:ext cx="8534400" cy="2273300"/>
          </a:xfrm>
          <a:prstGeom prst="rect">
            <a:avLst/>
          </a:prstGeom>
          <a:noFill/>
          <a:ln>
            <a:noFill/>
            <a:miter lim="800000"/>
          </a:ln>
          <a:effectLst>
            <a:outerShdw dist="45791" dir="2021404" algn="ctr">
              <a:schemeClr val="bg2"/>
            </a:outerShdw>
          </a:effectLst>
        </p:spPr>
        <p:txBody>
          <a:bodyPr anchor="b" anchorCtr="0"/>
          <a:lstStyle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400" b="0" i="0" u="none">
                <a:solidFill>
                  <a:schemeClr val="tx2"/>
                </a:solidFill>
                <a:effectLst>
                  <a:outerShdw blurRad="38100" dist="38100" dir="2700000" algn="tl">
                    <a:schemeClr val="bg2"/>
                  </a:outerShdw>
                </a:effectLst>
                <a:latin typeface="Comic Sans MS" panose="030F0702030302020204" pitchFamily="66" charset="0"/>
                <a:ea typeface="宋体" panose="02010600030101010101" pitchFamily="2" charset="-122"/>
              </a:defRPr>
            </a:lvl1pPr>
          </a:lstStyle>
          <a:p>
            <a:pPr lvl="0"/>
            <a:r>
              <a:t>单击此处编辑母版标题样式</a:t>
            </a:r>
          </a:p>
        </p:txBody>
      </p:sp>
      <p:sp>
        <p:nvSpPr>
          <p:cNvPr id="89092" name="副标题 89091"/>
          <p:cNvSpPr>
            <a:spLocks noGrp="1"/>
          </p:cNvSpPr>
          <p:nvPr>
            <p:ph type="subTitle" idx="1"/>
          </p:nvPr>
        </p:nvSpPr>
        <p:spPr>
          <a:xfrm>
            <a:off x="2065867" y="4051300"/>
            <a:ext cx="8043333" cy="1003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>
            <a:lvl1pPr marL="0" indent="0" algn="ctr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0" i="0" u="none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indent="0" algn="ctr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8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914400" indent="0" algn="ctr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4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371600" indent="0" algn="ctr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0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1828800" indent="0" algn="ctr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20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</a:lstStyle>
          <a:p>
            <a:pPr lvl="0"/>
            <a:r>
              <a:t>单击此处编辑母版副标题样式</a:t>
            </a:r>
          </a:p>
        </p:txBody>
      </p:sp>
      <p:sp>
        <p:nvSpPr>
          <p:cNvPr id="89093" name="日期占位符 89092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/>
          <a:p>
            <a:pPr lvl="0"/>
            <a:endParaRPr kumimoji="0" sz="1400">
              <a:latin typeface="Comic Sans MS" panose="030F0702030302020204" pitchFamily="66" charset="0"/>
            </a:endParaRPr>
          </a:p>
        </p:txBody>
      </p:sp>
      <p:sp>
        <p:nvSpPr>
          <p:cNvPr id="89094" name="页脚占位符 89093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/>
          <a:p>
            <a:pPr lvl="0" algn="ctr"/>
            <a:endParaRPr kumimoji="0" sz="1400">
              <a:latin typeface="Comic Sans MS" panose="030F0702030302020204" pitchFamily="66" charset="0"/>
            </a:endParaRPr>
          </a:p>
        </p:txBody>
      </p:sp>
      <p:sp>
        <p:nvSpPr>
          <p:cNvPr id="89095" name="灯片编号占位符 89094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/>
          <a:p>
            <a:pPr lvl="0" algn="r"/>
            <a:fld id="{68D1D49F-322A-45B6-A334-E0D882C20531}" type="slidenum">
              <a:rPr kumimoji="0" sz="1400">
                <a:latin typeface="Comic Sans MS" panose="030F0702030302020204" pitchFamily="66" charset="0"/>
              </a:rPr>
              <a:t>‹#›</a:t>
            </a:fld>
            <a:endParaRPr kumimoji="0" sz="1400">
              <a:latin typeface="Comic Sans MS" panose="030F0702030302020204" pitchFamily="66" charset="0"/>
            </a:endParaRPr>
          </a:p>
        </p:txBody>
      </p:sp>
      <p:grpSp>
        <p:nvGrpSpPr>
          <p:cNvPr id="89096" name="组合 89095"/>
          <p:cNvGrpSpPr/>
          <p:nvPr/>
        </p:nvGrpSpPr>
        <p:grpSpPr>
          <a:xfrm>
            <a:off x="260349" y="234950"/>
            <a:ext cx="5050367" cy="1778000"/>
            <a:chOff x="123" y="148"/>
            <a:chExt cx="2386" cy="1120"/>
          </a:xfrm>
        </p:grpSpPr>
        <p:sp>
          <p:nvSpPr>
            <p:cNvPr id="89097" name="任意多边形 89096"/>
            <p:cNvSpPr/>
            <p:nvPr/>
          </p:nvSpPr>
          <p:spPr>
            <a:xfrm>
              <a:off x="177" y="177"/>
              <a:ext cx="2250" cy="1017"/>
            </a:xfrm>
            <a:custGeom>
              <a:avLst/>
              <a:gdLst/>
              <a:ahLst/>
              <a:cxnLst/>
              <a:rect l="0" t="0" r="0" b="0"/>
              <a:pathLst>
                <a:path w="794" h="412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9098" name="任意多边形 89097"/>
            <p:cNvSpPr/>
            <p:nvPr/>
          </p:nvSpPr>
          <p:spPr>
            <a:xfrm>
              <a:off x="166" y="261"/>
              <a:ext cx="2244" cy="1007"/>
            </a:xfrm>
            <a:custGeom>
              <a:avLst/>
              <a:gdLst/>
              <a:ahLst/>
              <a:cxnLst/>
              <a:rect l="0" t="0" r="0" b="0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9099" name="任意多边形 89098"/>
            <p:cNvSpPr/>
            <p:nvPr/>
          </p:nvSpPr>
          <p:spPr>
            <a:xfrm>
              <a:off x="474" y="344"/>
              <a:ext cx="1488" cy="919"/>
            </a:xfrm>
            <a:custGeom>
              <a:avLst/>
              <a:gdLst/>
              <a:ahLst/>
              <a:cxnLst/>
              <a:rect l="0" t="0" r="0" b="0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grpSp>
          <p:nvGrpSpPr>
            <p:cNvPr id="89100" name="组合 89099"/>
            <p:cNvGrpSpPr/>
            <p:nvPr/>
          </p:nvGrpSpPr>
          <p:grpSpPr>
            <a:xfrm>
              <a:off x="123" y="148"/>
              <a:ext cx="2386" cy="1081"/>
              <a:chOff x="123" y="148"/>
              <a:chExt cx="2386" cy="1081"/>
            </a:xfrm>
          </p:grpSpPr>
          <p:sp>
            <p:nvSpPr>
              <p:cNvPr id="89101" name="任意多边形 89100"/>
              <p:cNvSpPr/>
              <p:nvPr/>
            </p:nvSpPr>
            <p:spPr>
              <a:xfrm>
                <a:off x="2005" y="934"/>
                <a:ext cx="212" cy="214"/>
              </a:xfrm>
              <a:custGeom>
                <a:avLst/>
                <a:gdLst/>
                <a:ahLst/>
                <a:cxnLst/>
                <a:rect l="0" t="0" r="0" b="0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9102" name="任意多边形 89101"/>
              <p:cNvSpPr/>
              <p:nvPr/>
            </p:nvSpPr>
            <p:spPr>
              <a:xfrm>
                <a:off x="123" y="148"/>
                <a:ext cx="2386" cy="1081"/>
              </a:xfrm>
              <a:custGeom>
                <a:avLst/>
                <a:gdLst/>
                <a:ahLst/>
                <a:cxnLst/>
                <a:rect l="0" t="0" r="0" b="0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9103" name="任意多边形 89102"/>
              <p:cNvSpPr/>
              <p:nvPr/>
            </p:nvSpPr>
            <p:spPr>
              <a:xfrm>
                <a:off x="324" y="158"/>
                <a:ext cx="1686" cy="614"/>
              </a:xfrm>
              <a:custGeom>
                <a:avLst/>
                <a:gdLst/>
                <a:ahLst/>
                <a:cxnLst/>
                <a:rect l="0" t="0" r="0" b="0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9104" name="任意多边形 89103"/>
              <p:cNvSpPr/>
              <p:nvPr/>
            </p:nvSpPr>
            <p:spPr>
              <a:xfrm>
                <a:off x="409" y="251"/>
                <a:ext cx="227" cy="410"/>
              </a:xfrm>
              <a:custGeom>
                <a:avLst/>
                <a:gdLst/>
                <a:ahLst/>
                <a:cxnLst/>
                <a:rect l="0" t="0" r="0" b="0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9105" name="任意多边形 89104"/>
              <p:cNvSpPr/>
              <p:nvPr/>
            </p:nvSpPr>
            <p:spPr>
              <a:xfrm>
                <a:off x="846" y="536"/>
                <a:ext cx="691" cy="364"/>
              </a:xfrm>
              <a:custGeom>
                <a:avLst/>
                <a:gdLst/>
                <a:ahLst/>
                <a:cxnLst/>
                <a:rect l="0" t="0" r="0" b="0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</p:grpSp>
      </p:grpSp>
      <p:grpSp>
        <p:nvGrpSpPr>
          <p:cNvPr id="89106" name="组合 89105"/>
          <p:cNvGrpSpPr/>
          <p:nvPr/>
        </p:nvGrpSpPr>
        <p:grpSpPr>
          <a:xfrm>
            <a:off x="10553700" y="4368800"/>
            <a:ext cx="990600" cy="1058862"/>
            <a:chOff x="4986" y="2752"/>
            <a:chExt cx="468" cy="667"/>
          </a:xfrm>
        </p:grpSpPr>
        <p:sp>
          <p:nvSpPr>
            <p:cNvPr id="89107" name="任意多边形 89106"/>
            <p:cNvSpPr/>
            <p:nvPr/>
          </p:nvSpPr>
          <p:spPr>
            <a:xfrm rot="7320000">
              <a:off x="4909" y="2936"/>
              <a:ext cx="629" cy="293"/>
            </a:xfrm>
            <a:custGeom>
              <a:avLst/>
              <a:gdLst/>
              <a:ahLst/>
              <a:cxnLst/>
              <a:rect l="0" t="0" r="0" b="0"/>
              <a:pathLst>
                <a:path w="794" h="412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9108" name="任意多边形 89107"/>
            <p:cNvSpPr/>
            <p:nvPr/>
          </p:nvSpPr>
          <p:spPr>
            <a:xfrm rot="7320000">
              <a:off x="4894" y="2923"/>
              <a:ext cx="627" cy="290"/>
            </a:xfrm>
            <a:custGeom>
              <a:avLst/>
              <a:gdLst/>
              <a:ahLst/>
              <a:cxnLst/>
              <a:rect l="0" t="0" r="0" b="0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9109" name="任意多边形 89108"/>
            <p:cNvSpPr/>
            <p:nvPr/>
          </p:nvSpPr>
          <p:spPr>
            <a:xfrm rot="7320000">
              <a:off x="4999" y="2912"/>
              <a:ext cx="416" cy="265"/>
            </a:xfrm>
            <a:custGeom>
              <a:avLst/>
              <a:gdLst/>
              <a:ahLst/>
              <a:cxnLst/>
              <a:rect l="0" t="0" r="0" b="0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grpSp>
          <p:nvGrpSpPr>
            <p:cNvPr id="89110" name="组合 89109"/>
            <p:cNvGrpSpPr/>
            <p:nvPr/>
          </p:nvGrpSpPr>
          <p:grpSpPr>
            <a:xfrm>
              <a:off x="4986" y="2752"/>
              <a:ext cx="468" cy="667"/>
              <a:chOff x="4986" y="2752"/>
              <a:chExt cx="468" cy="667"/>
            </a:xfrm>
          </p:grpSpPr>
          <p:sp>
            <p:nvSpPr>
              <p:cNvPr id="89111" name="任意多边形 89110"/>
              <p:cNvSpPr/>
              <p:nvPr/>
            </p:nvSpPr>
            <p:spPr>
              <a:xfrm rot="7320000">
                <a:off x="4987" y="3190"/>
                <a:ext cx="59" cy="61"/>
              </a:xfrm>
              <a:custGeom>
                <a:avLst/>
                <a:gdLst/>
                <a:ahLst/>
                <a:cxnLst/>
                <a:rect l="0" t="0" r="0" b="0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9112" name="任意多边形 89111"/>
              <p:cNvSpPr/>
              <p:nvPr/>
            </p:nvSpPr>
            <p:spPr>
              <a:xfrm rot="7320000">
                <a:off x="4887" y="2930"/>
                <a:ext cx="667" cy="311"/>
              </a:xfrm>
              <a:custGeom>
                <a:avLst/>
                <a:gdLst/>
                <a:ahLst/>
                <a:cxnLst/>
                <a:rect l="0" t="0" r="0" b="0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9113" name="任意多边形 89112"/>
              <p:cNvSpPr/>
              <p:nvPr/>
            </p:nvSpPr>
            <p:spPr>
              <a:xfrm rot="7320000">
                <a:off x="5062" y="2997"/>
                <a:ext cx="472" cy="176"/>
              </a:xfrm>
              <a:custGeom>
                <a:avLst/>
                <a:gdLst/>
                <a:ahLst/>
                <a:cxnLst/>
                <a:rect l="0" t="0" r="0" b="0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9114" name="任意多边形 89113"/>
              <p:cNvSpPr/>
              <p:nvPr/>
            </p:nvSpPr>
            <p:spPr>
              <a:xfrm rot="7320000">
                <a:off x="5364" y="2873"/>
                <a:ext cx="63" cy="118"/>
              </a:xfrm>
              <a:custGeom>
                <a:avLst/>
                <a:gdLst/>
                <a:ahLst/>
                <a:cxnLst/>
                <a:rect l="0" t="0" r="0" b="0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9115" name="任意多边形 89114"/>
              <p:cNvSpPr/>
              <p:nvPr/>
            </p:nvSpPr>
            <p:spPr>
              <a:xfrm rot="7320000">
                <a:off x="5136" y="2999"/>
                <a:ext cx="193" cy="104"/>
              </a:xfrm>
              <a:custGeom>
                <a:avLst/>
                <a:gdLst/>
                <a:ahLst/>
                <a:cxnLst/>
                <a:rect l="0" t="0" r="0" b="0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</p:grpSp>
      </p:grpSp>
      <p:sp>
        <p:nvSpPr>
          <p:cNvPr id="89116" name="任意多边形 89115"/>
          <p:cNvSpPr/>
          <p:nvPr/>
        </p:nvSpPr>
        <p:spPr>
          <a:xfrm>
            <a:off x="1202267" y="5054600"/>
            <a:ext cx="9076267" cy="728662"/>
          </a:xfrm>
          <a:custGeom>
            <a:avLst/>
            <a:gdLst/>
            <a:ahLst/>
            <a:cxnLst/>
            <a:rect l="0" t="0" r="0" b="0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miter lim="800000"/>
          </a:ln>
        </p:spPr>
        <p:txBody>
          <a:bodyPr/>
          <a:lstStyle/>
          <a:p>
            <a:endParaRPr sz="2400"/>
          </a:p>
        </p:txBody>
      </p:sp>
      <p:sp>
        <p:nvSpPr>
          <p:cNvPr id="89117" name="任意多边形 89116"/>
          <p:cNvSpPr/>
          <p:nvPr/>
        </p:nvSpPr>
        <p:spPr>
          <a:xfrm>
            <a:off x="5435600" y="1930400"/>
            <a:ext cx="1185333" cy="381000"/>
          </a:xfrm>
          <a:custGeom>
            <a:avLst/>
            <a:gdLst/>
            <a:ahLst/>
            <a:cxnLst/>
            <a:rect l="0" t="0" r="0" b="0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mpd="sng">
            <a:solidFill>
              <a:schemeClr val="tx2"/>
            </a:solidFill>
            <a:miter lim="800000"/>
          </a:ln>
        </p:spPr>
        <p:txBody>
          <a:bodyPr/>
          <a:lstStyle/>
          <a:p>
            <a:endParaRPr sz="240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6" name="组合 113665"/>
          <p:cNvGrpSpPr/>
          <p:nvPr/>
        </p:nvGrpSpPr>
        <p:grpSpPr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113667" name="矩形 113666"/>
            <p:cNvSpPr/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  <a:miter lim="800000"/>
            </a:ln>
          </p:spPr>
          <p:txBody>
            <a:bodyPr wrap="none" anchor="ctr" anchorCtr="0"/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 algn="ctr"/>
              <a:endParaRPr kumimoji="0"/>
            </a:p>
          </p:txBody>
        </p:sp>
        <p:sp>
          <p:nvSpPr>
            <p:cNvPr id="113668" name="矩形 113667"/>
            <p:cNvSpPr/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  <a:miter lim="800000"/>
            </a:ln>
          </p:spPr>
          <p:txBody>
            <a:bodyPr/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/>
              <a:endParaRPr kumimoji="0"/>
            </a:p>
          </p:txBody>
        </p:sp>
        <p:grpSp>
          <p:nvGrpSpPr>
            <p:cNvPr id="113669" name="组合 113668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13670" name="矩形 113669"/>
              <p:cNvSpPr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  <p:sp>
            <p:nvSpPr>
              <p:cNvPr id="113671" name="矩形 113670"/>
              <p:cNvSpPr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  <p:sp>
            <p:nvSpPr>
              <p:cNvPr id="113672" name="矩形 113671"/>
              <p:cNvSpPr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  <p:sp>
            <p:nvSpPr>
              <p:cNvPr id="113673" name="矩形 113672"/>
              <p:cNvSpPr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  <p:sp>
            <p:nvSpPr>
              <p:cNvPr id="113674" name="矩形 113673"/>
              <p:cNvSpPr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  <p:sp>
            <p:nvSpPr>
              <p:cNvPr id="113675" name="矩形 113674"/>
              <p:cNvSpPr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  <p:sp>
            <p:nvSpPr>
              <p:cNvPr id="113676" name="矩形 113675"/>
              <p:cNvSpPr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  <p:sp>
            <p:nvSpPr>
              <p:cNvPr id="113677" name="矩形 113676"/>
              <p:cNvSpPr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  <p:sp>
            <p:nvSpPr>
              <p:cNvPr id="113678" name="矩形 113677"/>
              <p:cNvSpPr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  <p:sp>
            <p:nvSpPr>
              <p:cNvPr id="113679" name="矩形 113678"/>
              <p:cNvSpPr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1" lang="zh-CN" altLang="en-US" sz="2400" b="0" i="0" u="none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</a:lstStyle>
              <a:p>
                <a:pPr lvl="0"/>
                <a:endParaRPr kumimoji="0"/>
              </a:p>
            </p:txBody>
          </p:sp>
        </p:grpSp>
      </p:grpSp>
      <p:sp>
        <p:nvSpPr>
          <p:cNvPr id="113680" name="日期占位符 113679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/>
          <a:p>
            <a:pPr lvl="0"/>
            <a:endParaRPr kumimoji="0" sz="1200">
              <a:latin typeface="Arial" panose="020B0604020202020204" pitchFamily="34" charset="0"/>
            </a:endParaRPr>
          </a:p>
        </p:txBody>
      </p:sp>
      <p:sp>
        <p:nvSpPr>
          <p:cNvPr id="113681" name="页脚占位符 113680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/>
          <a:p>
            <a:pPr lvl="0" algn="ctr"/>
            <a:endParaRPr kumimoji="0" sz="1200">
              <a:latin typeface="Arial" panose="020B0604020202020204" pitchFamily="34" charset="0"/>
            </a:endParaRPr>
          </a:p>
        </p:txBody>
      </p:sp>
      <p:sp>
        <p:nvSpPr>
          <p:cNvPr id="113682" name="灯片编号占位符 113681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/>
          <a:p>
            <a:pPr lvl="0" algn="r"/>
            <a:fld id="{5BE73824-ACE1-466F-916D-59D8FEBBEFD1}" type="slidenum">
              <a:rPr kumimoji="0" sz="1200">
                <a:latin typeface="Arial Black" panose="020B0A04020102020204" pitchFamily="34" charset="0"/>
              </a:rPr>
              <a:t>‹#›</a:t>
            </a:fld>
            <a:endParaRPr kumimoji="0" sz="1200">
              <a:latin typeface="Arial Black" panose="020B0A04020102020204" pitchFamily="34" charset="0"/>
            </a:endParaRPr>
          </a:p>
        </p:txBody>
      </p:sp>
      <p:sp>
        <p:nvSpPr>
          <p:cNvPr id="113683" name="标题 113682"/>
          <p:cNvSpPr>
            <a:spLocks noGrp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5000" b="0" i="0" u="none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t>单击此处编辑母版标题样式</a:t>
            </a:r>
          </a:p>
        </p:txBody>
      </p:sp>
      <p:sp>
        <p:nvSpPr>
          <p:cNvPr id="113684" name="副标题 113683"/>
          <p:cNvSpPr>
            <a:spLocks noGrp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 kumimoji="0" lang="zh-CN" altLang="en-US" sz="34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ctr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 kumimoji="0" lang="zh-CN" altLang="en-US" sz="28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ctr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None/>
              <a:defRPr kumimoji="0" lang="zh-CN" altLang="en-US" sz="24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ctr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 kumimoji="0" lang="zh-CN" altLang="en-US" sz="20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ctr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Wingdings" panose="05000000000000000000" pitchFamily="2" charset="2"/>
              <a:buNone/>
              <a:defRPr kumimoji="0" lang="zh-CN" altLang="en-US" sz="20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t>单击此处编辑母版副标题样式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pPr lvl="0"/>
            <a:endParaRPr kumimoji="0" sz="1200">
              <a:latin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pPr lvl="0" algn="ctr"/>
            <a:endParaRPr kumimoji="0" sz="120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3AE1883-0942-4AA3-9DB2-9C7C3A0314B1}" type="slidenum">
              <a:rPr kumimoji="0" sz="1200">
                <a:latin typeface="Arial Black" panose="020B0A04020102020204" pitchFamily="34" charset="0"/>
              </a:r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lvl="0"/>
            <a:endParaRPr kumimoji="0" sz="1400">
              <a:latin typeface="Verdana" panose="020B060403050404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 algn="ctr"/>
            <a:endParaRPr kumimoji="0" sz="1400">
              <a:latin typeface="Verdan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/>
            <a:fld id="{93AE1883-0942-4AA3-9DB2-9C7C3A0314B1}" type="slidenum">
              <a:rPr kumimoji="0" sz="1400">
                <a:latin typeface="Verdana" panose="020B0604030504040204" pitchFamily="34" charset="0"/>
              </a:r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任意多边形 89089"/>
          <p:cNvSpPr/>
          <p:nvPr/>
        </p:nvSpPr>
        <p:spPr>
          <a:xfrm>
            <a:off x="27517" y="12700"/>
            <a:ext cx="11861800" cy="6780213"/>
          </a:xfrm>
          <a:custGeom>
            <a:avLst/>
            <a:gdLst/>
            <a:ahLst/>
            <a:cxnLst/>
            <a:rect l="0" t="0" r="0" b="0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endParaRPr lang="zh-CN" altLang="en-US" sz="2800"/>
          </a:p>
        </p:txBody>
      </p:sp>
      <p:grpSp>
        <p:nvGrpSpPr>
          <p:cNvPr id="5123" name="组合 89095"/>
          <p:cNvGrpSpPr/>
          <p:nvPr/>
        </p:nvGrpSpPr>
        <p:grpSpPr>
          <a:xfrm>
            <a:off x="260351" y="234950"/>
            <a:ext cx="5050367" cy="1778000"/>
            <a:chOff x="123" y="148"/>
            <a:chExt cx="2386" cy="1120"/>
          </a:xfrm>
        </p:grpSpPr>
        <p:sp>
          <p:nvSpPr>
            <p:cNvPr id="5124" name="任意多边形 89096"/>
            <p:cNvSpPr/>
            <p:nvPr userDrawn="1"/>
          </p:nvSpPr>
          <p:spPr>
            <a:xfrm>
              <a:off x="177" y="177"/>
              <a:ext cx="2250" cy="1017"/>
            </a:xfrm>
            <a:custGeom>
              <a:avLst/>
              <a:gdLst/>
              <a:ahLst/>
              <a:cxnLst/>
              <a:rect l="0" t="0" r="0" b="0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5125" name="任意多边形 89097"/>
            <p:cNvSpPr/>
            <p:nvPr userDrawn="1"/>
          </p:nvSpPr>
          <p:spPr>
            <a:xfrm>
              <a:off x="166" y="261"/>
              <a:ext cx="2244" cy="1007"/>
            </a:xfrm>
            <a:custGeom>
              <a:avLst/>
              <a:gdLst/>
              <a:ahLst/>
              <a:cxnLst/>
              <a:rect l="0" t="0" r="0" b="0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5126" name="任意多边形 89098"/>
            <p:cNvSpPr/>
            <p:nvPr userDrawn="1"/>
          </p:nvSpPr>
          <p:spPr>
            <a:xfrm>
              <a:off x="474" y="344"/>
              <a:ext cx="1488" cy="919"/>
            </a:xfrm>
            <a:custGeom>
              <a:avLst/>
              <a:gdLst/>
              <a:ahLst/>
              <a:cxnLst/>
              <a:rect l="0" t="0" r="0" b="0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grpSp>
          <p:nvGrpSpPr>
            <p:cNvPr id="5127" name="组合 89099"/>
            <p:cNvGrpSpPr/>
            <p:nvPr userDrawn="1"/>
          </p:nvGrpSpPr>
          <p:grpSpPr>
            <a:xfrm>
              <a:off x="123" y="148"/>
              <a:ext cx="2386" cy="1081"/>
              <a:chOff x="123" y="148"/>
              <a:chExt cx="2386" cy="1081"/>
            </a:xfrm>
          </p:grpSpPr>
          <p:sp>
            <p:nvSpPr>
              <p:cNvPr id="5128" name="任意多边形 89100"/>
              <p:cNvSpPr/>
              <p:nvPr userDrawn="1"/>
            </p:nvSpPr>
            <p:spPr>
              <a:xfrm>
                <a:off x="2005" y="934"/>
                <a:ext cx="212" cy="214"/>
              </a:xfrm>
              <a:custGeom>
                <a:avLst/>
                <a:gdLst/>
                <a:ahLst/>
                <a:cxnLst/>
                <a:rect l="0" t="0" r="0" b="0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129" name="任意多边形 89101"/>
              <p:cNvSpPr/>
              <p:nvPr userDrawn="1"/>
            </p:nvSpPr>
            <p:spPr>
              <a:xfrm>
                <a:off x="123" y="148"/>
                <a:ext cx="2386" cy="1081"/>
              </a:xfrm>
              <a:custGeom>
                <a:avLst/>
                <a:gdLst/>
                <a:ahLst/>
                <a:cxnLst/>
                <a:rect l="0" t="0" r="0" b="0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130" name="任意多边形 89102"/>
              <p:cNvSpPr/>
              <p:nvPr userDrawn="1"/>
            </p:nvSpPr>
            <p:spPr>
              <a:xfrm>
                <a:off x="324" y="158"/>
                <a:ext cx="1686" cy="614"/>
              </a:xfrm>
              <a:custGeom>
                <a:avLst/>
                <a:gdLst/>
                <a:ahLst/>
                <a:cxnLst/>
                <a:rect l="0" t="0" r="0" b="0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131" name="任意多边形 89103"/>
              <p:cNvSpPr/>
              <p:nvPr userDrawn="1"/>
            </p:nvSpPr>
            <p:spPr>
              <a:xfrm>
                <a:off x="409" y="251"/>
                <a:ext cx="227" cy="410"/>
              </a:xfrm>
              <a:custGeom>
                <a:avLst/>
                <a:gdLst/>
                <a:ahLst/>
                <a:cxnLst/>
                <a:rect l="0" t="0" r="0" b="0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132" name="任意多边形 89104"/>
              <p:cNvSpPr/>
              <p:nvPr userDrawn="1"/>
            </p:nvSpPr>
            <p:spPr>
              <a:xfrm>
                <a:off x="846" y="536"/>
                <a:ext cx="691" cy="364"/>
              </a:xfrm>
              <a:custGeom>
                <a:avLst/>
                <a:gdLst/>
                <a:ahLst/>
                <a:cxnLst/>
                <a:rect l="0" t="0" r="0" b="0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grpSp>
        <p:nvGrpSpPr>
          <p:cNvPr id="5133" name="组合 89105"/>
          <p:cNvGrpSpPr/>
          <p:nvPr/>
        </p:nvGrpSpPr>
        <p:grpSpPr>
          <a:xfrm>
            <a:off x="10553700" y="4368800"/>
            <a:ext cx="990600" cy="1058863"/>
            <a:chOff x="4986" y="2752"/>
            <a:chExt cx="468" cy="667"/>
          </a:xfrm>
        </p:grpSpPr>
        <p:sp>
          <p:nvSpPr>
            <p:cNvPr id="5134" name="任意多边形 89106"/>
            <p:cNvSpPr/>
            <p:nvPr userDrawn="1"/>
          </p:nvSpPr>
          <p:spPr>
            <a:xfrm rot="7320404">
              <a:off x="4907" y="2934"/>
              <a:ext cx="629" cy="293"/>
            </a:xfrm>
            <a:custGeom>
              <a:avLst/>
              <a:gdLst/>
              <a:ahLst/>
              <a:cxnLst/>
              <a:rect l="0" t="0" r="0" b="0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5135" name="任意多边形 89107"/>
            <p:cNvSpPr/>
            <p:nvPr userDrawn="1"/>
          </p:nvSpPr>
          <p:spPr>
            <a:xfrm rot="7320404">
              <a:off x="4891" y="2920"/>
              <a:ext cx="627" cy="290"/>
            </a:xfrm>
            <a:custGeom>
              <a:avLst/>
              <a:gdLst/>
              <a:ahLst/>
              <a:cxnLst/>
              <a:rect l="0" t="0" r="0" b="0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5136" name="任意多边形 89108"/>
            <p:cNvSpPr/>
            <p:nvPr userDrawn="1"/>
          </p:nvSpPr>
          <p:spPr>
            <a:xfrm rot="7320404">
              <a:off x="4997" y="2910"/>
              <a:ext cx="416" cy="265"/>
            </a:xfrm>
            <a:custGeom>
              <a:avLst/>
              <a:gdLst/>
              <a:ahLst/>
              <a:cxnLst/>
              <a:rect l="0" t="0" r="0" b="0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grpSp>
          <p:nvGrpSpPr>
            <p:cNvPr id="5137" name="组合 89109"/>
            <p:cNvGrpSpPr/>
            <p:nvPr userDrawn="1"/>
          </p:nvGrpSpPr>
          <p:grpSpPr>
            <a:xfrm>
              <a:off x="4986" y="2752"/>
              <a:ext cx="468" cy="667"/>
              <a:chOff x="4986" y="2752"/>
              <a:chExt cx="468" cy="667"/>
            </a:xfrm>
          </p:grpSpPr>
          <p:sp>
            <p:nvSpPr>
              <p:cNvPr id="5138" name="任意多边形 89110"/>
              <p:cNvSpPr/>
              <p:nvPr userDrawn="1"/>
            </p:nvSpPr>
            <p:spPr>
              <a:xfrm rot="7320404">
                <a:off x="4985" y="3188"/>
                <a:ext cx="59" cy="61"/>
              </a:xfrm>
              <a:custGeom>
                <a:avLst/>
                <a:gdLst/>
                <a:ahLst/>
                <a:cxnLst/>
                <a:rect l="0" t="0" r="0" b="0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139" name="任意多边形 89111"/>
              <p:cNvSpPr/>
              <p:nvPr userDrawn="1"/>
            </p:nvSpPr>
            <p:spPr>
              <a:xfrm rot="7320404">
                <a:off x="4885" y="2928"/>
                <a:ext cx="667" cy="311"/>
              </a:xfrm>
              <a:custGeom>
                <a:avLst/>
                <a:gdLst/>
                <a:ahLst/>
                <a:cxnLst/>
                <a:rect l="0" t="0" r="0" b="0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140" name="任意多边形 89112"/>
              <p:cNvSpPr/>
              <p:nvPr userDrawn="1"/>
            </p:nvSpPr>
            <p:spPr>
              <a:xfrm rot="7320404">
                <a:off x="5062" y="2997"/>
                <a:ext cx="472" cy="176"/>
              </a:xfrm>
              <a:custGeom>
                <a:avLst/>
                <a:gdLst/>
                <a:ahLst/>
                <a:cxnLst/>
                <a:rect l="0" t="0" r="0" b="0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141" name="任意多边形 89113"/>
              <p:cNvSpPr/>
              <p:nvPr userDrawn="1"/>
            </p:nvSpPr>
            <p:spPr>
              <a:xfrm rot="7320404">
                <a:off x="5361" y="2871"/>
                <a:ext cx="63" cy="118"/>
              </a:xfrm>
              <a:custGeom>
                <a:avLst/>
                <a:gdLst/>
                <a:ahLst/>
                <a:cxnLst/>
                <a:rect l="0" t="0" r="0" b="0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142" name="任意多边形 89114"/>
              <p:cNvSpPr/>
              <p:nvPr userDrawn="1"/>
            </p:nvSpPr>
            <p:spPr>
              <a:xfrm rot="7320404">
                <a:off x="5134" y="2997"/>
                <a:ext cx="193" cy="104"/>
              </a:xfrm>
              <a:custGeom>
                <a:avLst/>
                <a:gdLst/>
                <a:ahLst/>
                <a:cxnLst/>
                <a:rect l="0" t="0" r="0" b="0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sp>
        <p:nvSpPr>
          <p:cNvPr id="5143" name="任意多边形 89115"/>
          <p:cNvSpPr/>
          <p:nvPr/>
        </p:nvSpPr>
        <p:spPr>
          <a:xfrm>
            <a:off x="1202267" y="5054600"/>
            <a:ext cx="9076267" cy="728663"/>
          </a:xfrm>
          <a:custGeom>
            <a:avLst/>
            <a:gdLst/>
            <a:ahLst/>
            <a:cxnLst/>
            <a:rect l="0" t="0" r="0" b="0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5144" name="任意多边形 89116"/>
          <p:cNvSpPr/>
          <p:nvPr/>
        </p:nvSpPr>
        <p:spPr>
          <a:xfrm>
            <a:off x="5435600" y="1930400"/>
            <a:ext cx="1185333" cy="381000"/>
          </a:xfrm>
          <a:custGeom>
            <a:avLst/>
            <a:gdLst/>
            <a:ahLst/>
            <a:cxnLst/>
            <a:rect l="0" t="0" r="0" b="0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89091" name="标题 89090"/>
          <p:cNvSpPr>
            <a:spLocks noGrp="1"/>
          </p:cNvSpPr>
          <p:nvPr>
            <p:ph type="ctrTitle"/>
          </p:nvPr>
        </p:nvSpPr>
        <p:spPr>
          <a:xfrm>
            <a:off x="1828800" y="1511300"/>
            <a:ext cx="8534400" cy="2273300"/>
          </a:xfrm>
          <a:prstGeom prst="rect">
            <a:avLst/>
          </a:prstGeom>
          <a:noFill/>
          <a:ln w="9525">
            <a:noFill/>
          </a:ln>
          <a:effectLst>
            <a:outerShdw dist="45791" dir="2021404" algn="ctr" rotWithShape="0">
              <a:schemeClr val="bg2"/>
            </a:outerShdw>
          </a:effectLst>
        </p:spPr>
        <p:txBody>
          <a:bodyPr anchor="b"/>
          <a:lstStyle>
            <a:lvl1pPr lvl="0">
              <a:defRPr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89092" name="副标题 89091"/>
          <p:cNvSpPr>
            <a:spLocks noGrp="1"/>
          </p:cNvSpPr>
          <p:nvPr>
            <p:ph type="subTitle" idx="1"/>
          </p:nvPr>
        </p:nvSpPr>
        <p:spPr>
          <a:xfrm>
            <a:off x="2065867" y="4051300"/>
            <a:ext cx="8043333" cy="10033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  <a:lvl2pPr marL="457200" lvl="1" indent="0" algn="ctr"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2pPr>
            <a:lvl3pPr marL="914400" lvl="2" indent="0" algn="ctr"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3pPr>
            <a:lvl4pPr marL="1371600" lvl="3" indent="0" algn="ctr"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4pPr>
            <a:lvl5pPr marL="1828800" lvl="4" indent="0" algn="ctr">
              <a:buNone/>
              <a:defRPr sz="2800">
                <a:effectLst>
                  <a:outerShdw blurRad="38100" dist="38100" dir="2700000">
                    <a:srgbClr val="C0C0C0"/>
                  </a:outerShdw>
                </a:effectLst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89093" name="日期占位符 89092"/>
          <p:cNvSpPr>
            <a:spLocks noGrp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 b="0">
                <a:latin typeface="Comic Sans MS" panose="030F0702030302020204" pitchFamily="66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89094" name="页脚占位符 89093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 b="0">
                <a:latin typeface="Comic Sans MS" panose="030F0702030302020204" pitchFamily="66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89095" name="灯片编号占位符 89094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 b="0">
                <a:latin typeface="Comic Sans MS" panose="030F0702030302020204" pitchFamily="66" charset="0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pPr lvl="0"/>
            <a:endParaRPr kumimoji="0" sz="1400">
              <a:latin typeface="Comic Sans MS" panose="030F0702030302020204" pitchFamily="66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pPr lvl="0" algn="ctr"/>
            <a:endParaRPr kumimoji="0" sz="140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3AE1883-0942-4AA3-9DB2-9C7C3A0314B1}" type="slidenum">
              <a:rPr kumimoji="0" sz="1400">
                <a:latin typeface="Comic Sans MS" panose="030F0702030302020204" pitchFamily="66" charset="0"/>
              </a:r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828800"/>
            <a:ext cx="5028184" cy="36576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7816" y="1828800"/>
            <a:ext cx="5028184" cy="36576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10600" y="152400"/>
            <a:ext cx="2565400" cy="53340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152400"/>
            <a:ext cx="7547481" cy="53340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 b="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kumimoji="1"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任意多边形 88065"/>
          <p:cNvSpPr/>
          <p:nvPr/>
        </p:nvSpPr>
        <p:spPr>
          <a:xfrm rot="18420000">
            <a:off x="10370608" y="-15081"/>
            <a:ext cx="1549400" cy="2084388"/>
          </a:xfrm>
          <a:custGeom>
            <a:avLst/>
            <a:gdLst/>
            <a:ahLst/>
            <a:cxnLst/>
            <a:rect l="0" t="0" r="0" b="0"/>
            <a:pathLst>
              <a:path w="2903" h="3686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  <a:miter lim="800000"/>
          </a:ln>
        </p:spPr>
        <p:txBody>
          <a:bodyPr/>
          <a:lstStyle/>
          <a:p>
            <a:endParaRPr sz="2400"/>
          </a:p>
        </p:txBody>
      </p:sp>
      <p:sp>
        <p:nvSpPr>
          <p:cNvPr id="88067" name="标题 88066"/>
          <p:cNvSpPr>
            <a:spLocks noGrp="1"/>
          </p:cNvSpPr>
          <p:nvPr>
            <p:ph type="title"/>
          </p:nvPr>
        </p:nvSpPr>
        <p:spPr>
          <a:xfrm>
            <a:off x="914400" y="152400"/>
            <a:ext cx="9160933" cy="1600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>
            <a:lvl1pPr marL="0" indent="0" algn="ctr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4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</a:lstStyle>
          <a:p>
            <a:pPr lvl="0"/>
            <a:r>
              <a:t>单击此处编辑母版标题样式</a:t>
            </a:r>
          </a:p>
        </p:txBody>
      </p:sp>
      <p:sp>
        <p:nvSpPr>
          <p:cNvPr id="88068" name="文本占位符 88067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261600" cy="3657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>
            <a:lvl1pPr marL="342900" indent="-3429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zh-CN" altLang="en-US" sz="32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zh-CN" altLang="en-US" sz="28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zh-CN" altLang="en-US" sz="24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zh-CN" altLang="en-US" sz="20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zh-CN" altLang="en-US" sz="2000" b="0" i="0" u="none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</a:lstStyle>
          <a:p>
            <a:pPr lvl="0"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88069" name="日期占位符 88068"/>
          <p:cNvSpPr>
            <a:spLocks noGrp="1"/>
          </p:cNvSpPr>
          <p:nvPr>
            <p:ph type="dt" sz="half" idx="2"/>
          </p:nvPr>
        </p:nvSpPr>
        <p:spPr>
          <a:xfrm>
            <a:off x="1828800" y="6248400"/>
            <a:ext cx="25400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/>
          <a:p>
            <a:pPr lvl="0"/>
            <a:endParaRPr kumimoji="0" sz="1400">
              <a:latin typeface="Comic Sans MS" panose="030F0702030302020204" pitchFamily="66" charset="0"/>
            </a:endParaRPr>
          </a:p>
        </p:txBody>
      </p:sp>
      <p:sp>
        <p:nvSpPr>
          <p:cNvPr id="88070" name="页脚占位符 88069"/>
          <p:cNvSpPr>
            <a:spLocks noGrp="1"/>
          </p:cNvSpPr>
          <p:nvPr>
            <p:ph type="ftr" sz="quarter" idx="3"/>
          </p:nvPr>
        </p:nvSpPr>
        <p:spPr>
          <a:xfrm>
            <a:off x="4741333" y="6248400"/>
            <a:ext cx="3860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/>
          <a:p>
            <a:pPr lvl="0" algn="ctr"/>
            <a:endParaRPr kumimoji="0" sz="1400">
              <a:latin typeface="Comic Sans MS" panose="030F0702030302020204" pitchFamily="66" charset="0"/>
            </a:endParaRPr>
          </a:p>
        </p:txBody>
      </p:sp>
      <p:sp>
        <p:nvSpPr>
          <p:cNvPr id="88071" name="灯片编号占位符 88070"/>
          <p:cNvSpPr>
            <a:spLocks noGrp="1"/>
          </p:cNvSpPr>
          <p:nvPr>
            <p:ph type="sldNum" sz="quarter" idx="4"/>
          </p:nvPr>
        </p:nvSpPr>
        <p:spPr>
          <a:xfrm>
            <a:off x="8957733" y="6248400"/>
            <a:ext cx="25400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/>
          <a:p>
            <a:pPr lvl="0" algn="r"/>
            <a:fld id="{0EAF55FE-88C0-45E8-95C0-88396429E613}" type="slidenum">
              <a:rPr kumimoji="0" sz="1400">
                <a:latin typeface="Comic Sans MS" panose="030F0702030302020204" pitchFamily="66" charset="0"/>
              </a:rPr>
              <a:t>‹#›</a:t>
            </a:fld>
            <a:endParaRPr kumimoji="0" sz="1400">
              <a:latin typeface="Comic Sans MS" panose="030F0702030302020204" pitchFamily="66" charset="0"/>
            </a:endParaRPr>
          </a:p>
        </p:txBody>
      </p:sp>
      <p:sp>
        <p:nvSpPr>
          <p:cNvPr id="88072" name="任意多边形 88071"/>
          <p:cNvSpPr/>
          <p:nvPr/>
        </p:nvSpPr>
        <p:spPr>
          <a:xfrm rot="18420000">
            <a:off x="10487025" y="24606"/>
            <a:ext cx="1553633" cy="2097088"/>
          </a:xfrm>
          <a:custGeom>
            <a:avLst/>
            <a:gdLst/>
            <a:ahLst/>
            <a:cxnLst/>
            <a:rect l="0" t="0" r="0" b="0"/>
            <a:pathLst>
              <a:path w="2911" h="3703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  <a:miter lim="800000"/>
          </a:ln>
        </p:spPr>
        <p:txBody>
          <a:bodyPr/>
          <a:lstStyle/>
          <a:p>
            <a:endParaRPr sz="2400"/>
          </a:p>
        </p:txBody>
      </p:sp>
      <p:sp>
        <p:nvSpPr>
          <p:cNvPr id="88073" name="任意多边形 88072"/>
          <p:cNvSpPr/>
          <p:nvPr/>
        </p:nvSpPr>
        <p:spPr>
          <a:xfrm rot="18420000">
            <a:off x="10441517" y="192088"/>
            <a:ext cx="1367367" cy="1571625"/>
          </a:xfrm>
          <a:custGeom>
            <a:avLst/>
            <a:gdLst/>
            <a:ahLst/>
            <a:cxnLst/>
            <a:rect l="0" t="0" r="0" b="0"/>
            <a:pathLst>
              <a:path w="2561" h="2777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lnTo>
                  <a:pt x="0" y="2485"/>
                </a:lnTo>
                <a:close/>
              </a:path>
            </a:pathLst>
          </a:custGeom>
          <a:solidFill>
            <a:schemeClr val="bg2"/>
          </a:solidFill>
          <a:ln>
            <a:noFill/>
            <a:miter lim="800000"/>
          </a:ln>
        </p:spPr>
        <p:txBody>
          <a:bodyPr/>
          <a:lstStyle/>
          <a:p>
            <a:endParaRPr sz="2400"/>
          </a:p>
        </p:txBody>
      </p:sp>
      <p:grpSp>
        <p:nvGrpSpPr>
          <p:cNvPr id="88074" name="组合 88073"/>
          <p:cNvGrpSpPr/>
          <p:nvPr/>
        </p:nvGrpSpPr>
        <p:grpSpPr>
          <a:xfrm>
            <a:off x="10584" y="5540375"/>
            <a:ext cx="2379133" cy="1246188"/>
            <a:chOff x="5" y="3490"/>
            <a:chExt cx="1124" cy="785"/>
          </a:xfrm>
        </p:grpSpPr>
        <p:sp>
          <p:nvSpPr>
            <p:cNvPr id="88075" name="任意多边形 88074"/>
            <p:cNvSpPr/>
            <p:nvPr/>
          </p:nvSpPr>
          <p:spPr>
            <a:xfrm>
              <a:off x="24" y="3505"/>
              <a:ext cx="1089" cy="649"/>
            </a:xfrm>
            <a:custGeom>
              <a:avLst/>
              <a:gdLst/>
              <a:ahLst/>
              <a:cxnLst/>
              <a:rect l="0" t="0" r="0" b="0"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8076" name="任意多边形 88075"/>
            <p:cNvSpPr/>
            <p:nvPr/>
          </p:nvSpPr>
          <p:spPr>
            <a:xfrm>
              <a:off x="1022" y="3582"/>
              <a:ext cx="71" cy="129"/>
            </a:xfrm>
            <a:custGeom>
              <a:avLst/>
              <a:gdLst/>
              <a:ahLst/>
              <a:cxnLst/>
              <a:rect l="0" t="0" r="0" b="0"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8077" name="任意多边形 88076"/>
            <p:cNvSpPr/>
            <p:nvPr/>
          </p:nvSpPr>
          <p:spPr>
            <a:xfrm>
              <a:off x="20" y="3774"/>
              <a:ext cx="792" cy="410"/>
            </a:xfrm>
            <a:custGeom>
              <a:avLst/>
              <a:gdLst/>
              <a:ahLst/>
              <a:cxnLst/>
              <a:rect l="0" t="0" r="0" b="0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8078" name="任意多边形 88077"/>
            <p:cNvSpPr/>
            <p:nvPr/>
          </p:nvSpPr>
          <p:spPr>
            <a:xfrm>
              <a:off x="129" y="3808"/>
              <a:ext cx="525" cy="374"/>
            </a:xfrm>
            <a:custGeom>
              <a:avLst/>
              <a:gdLst/>
              <a:ahLst/>
              <a:cxnLst/>
              <a:rect l="0" t="0" r="0" b="0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8079" name="任意多边形 88078"/>
            <p:cNvSpPr/>
            <p:nvPr/>
          </p:nvSpPr>
          <p:spPr>
            <a:xfrm>
              <a:off x="485" y="3532"/>
              <a:ext cx="135" cy="121"/>
            </a:xfrm>
            <a:custGeom>
              <a:avLst/>
              <a:gdLst/>
              <a:ahLst/>
              <a:cxnLst/>
              <a:rect l="0" t="0" r="0" b="0"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8080" name="任意多边形 88079"/>
            <p:cNvSpPr/>
            <p:nvPr/>
          </p:nvSpPr>
          <p:spPr>
            <a:xfrm>
              <a:off x="641" y="4163"/>
              <a:ext cx="76" cy="112"/>
            </a:xfrm>
            <a:custGeom>
              <a:avLst/>
              <a:gdLst/>
              <a:ahLst/>
              <a:cxnLst/>
              <a:rect l="0" t="0" r="0" b="0"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8081" name="任意多边形 88080"/>
            <p:cNvSpPr/>
            <p:nvPr/>
          </p:nvSpPr>
          <p:spPr>
            <a:xfrm>
              <a:off x="504" y="3607"/>
              <a:ext cx="193" cy="383"/>
            </a:xfrm>
            <a:custGeom>
              <a:avLst/>
              <a:gdLst/>
              <a:ahLst/>
              <a:cxnLst/>
              <a:rect l="0" t="0" r="0" b="0"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8082" name="任意多边形 88081"/>
            <p:cNvSpPr/>
            <p:nvPr/>
          </p:nvSpPr>
          <p:spPr>
            <a:xfrm>
              <a:off x="668" y="3590"/>
              <a:ext cx="364" cy="174"/>
            </a:xfrm>
            <a:custGeom>
              <a:avLst/>
              <a:gdLst/>
              <a:ahLst/>
              <a:cxnLst/>
              <a:rect l="0" t="0" r="0" b="0"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8083" name="任意多边形 88082"/>
            <p:cNvSpPr/>
            <p:nvPr/>
          </p:nvSpPr>
          <p:spPr>
            <a:xfrm>
              <a:off x="347" y="3693"/>
              <a:ext cx="156" cy="67"/>
            </a:xfrm>
            <a:custGeom>
              <a:avLst/>
              <a:gdLst/>
              <a:ahLst/>
              <a:cxnLst/>
              <a:rect l="0" t="0" r="0" b="0"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grpSp>
          <p:nvGrpSpPr>
            <p:cNvPr id="88084" name="组合 88083"/>
            <p:cNvGrpSpPr/>
            <p:nvPr/>
          </p:nvGrpSpPr>
          <p:grpSpPr>
            <a:xfrm>
              <a:off x="5" y="3490"/>
              <a:ext cx="1124" cy="780"/>
              <a:chOff x="5" y="3490"/>
              <a:chExt cx="1124" cy="780"/>
            </a:xfrm>
          </p:grpSpPr>
          <p:grpSp>
            <p:nvGrpSpPr>
              <p:cNvPr id="88085" name="组合 88084"/>
              <p:cNvGrpSpPr/>
              <p:nvPr/>
            </p:nvGrpSpPr>
            <p:grpSpPr>
              <a:xfrm>
                <a:off x="499" y="3562"/>
                <a:ext cx="548" cy="708"/>
                <a:chOff x="499" y="3562"/>
                <a:chExt cx="548" cy="708"/>
              </a:xfrm>
            </p:grpSpPr>
            <p:sp>
              <p:nvSpPr>
                <p:cNvPr id="88086" name="任意多边形 88085"/>
                <p:cNvSpPr/>
                <p:nvPr/>
              </p:nvSpPr>
              <p:spPr>
                <a:xfrm>
                  <a:off x="499" y="3587"/>
                  <a:ext cx="157" cy="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087" name="任意多边形 88086"/>
                <p:cNvSpPr/>
                <p:nvPr/>
              </p:nvSpPr>
              <p:spPr>
                <a:xfrm>
                  <a:off x="636" y="4137"/>
                  <a:ext cx="115" cy="13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088" name="任意多边形 88087"/>
                <p:cNvSpPr/>
                <p:nvPr/>
              </p:nvSpPr>
              <p:spPr>
                <a:xfrm>
                  <a:off x="1004" y="3562"/>
                  <a:ext cx="43" cy="1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</p:grpSp>
          <p:sp>
            <p:nvSpPr>
              <p:cNvPr id="88089" name="任意多边形 88088"/>
              <p:cNvSpPr/>
              <p:nvPr/>
            </p:nvSpPr>
            <p:spPr>
              <a:xfrm>
                <a:off x="76" y="3732"/>
                <a:ext cx="595" cy="250"/>
              </a:xfrm>
              <a:custGeom>
                <a:avLst/>
                <a:gdLst/>
                <a:ahLst/>
                <a:cxnLst/>
                <a:rect l="0" t="0" r="0" b="0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8090" name="任意多边形 88089"/>
              <p:cNvSpPr/>
              <p:nvPr/>
            </p:nvSpPr>
            <p:spPr>
              <a:xfrm>
                <a:off x="260" y="3886"/>
                <a:ext cx="244" cy="148"/>
              </a:xfrm>
              <a:custGeom>
                <a:avLst/>
                <a:gdLst/>
                <a:ahLst/>
                <a:cxnLst/>
                <a:rect l="0" t="0" r="0" b="0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88091" name="任意多边形 88090"/>
              <p:cNvSpPr/>
              <p:nvPr/>
            </p:nvSpPr>
            <p:spPr>
              <a:xfrm>
                <a:off x="565" y="3680"/>
                <a:ext cx="107" cy="238"/>
              </a:xfrm>
              <a:custGeom>
                <a:avLst/>
                <a:gdLst/>
                <a:ahLst/>
                <a:cxnLst/>
                <a:rect l="0" t="0" r="0" b="0"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grpSp>
            <p:nvGrpSpPr>
              <p:cNvPr id="88092" name="组合 88091"/>
              <p:cNvGrpSpPr/>
              <p:nvPr/>
            </p:nvGrpSpPr>
            <p:grpSpPr>
              <a:xfrm>
                <a:off x="5" y="3490"/>
                <a:ext cx="1124" cy="678"/>
                <a:chOff x="5" y="3490"/>
                <a:chExt cx="1124" cy="678"/>
              </a:xfrm>
            </p:grpSpPr>
            <p:sp>
              <p:nvSpPr>
                <p:cNvPr id="88093" name="任意多边形 88092"/>
                <p:cNvSpPr/>
                <p:nvPr/>
              </p:nvSpPr>
              <p:spPr>
                <a:xfrm>
                  <a:off x="669" y="4048"/>
                  <a:ext cx="75" cy="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094" name="任意多边形 88093"/>
                <p:cNvSpPr/>
                <p:nvPr/>
              </p:nvSpPr>
              <p:spPr>
                <a:xfrm>
                  <a:off x="5" y="3728"/>
                  <a:ext cx="842" cy="44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095" name="任意多边形 88094"/>
                <p:cNvSpPr/>
                <p:nvPr/>
              </p:nvSpPr>
              <p:spPr>
                <a:xfrm>
                  <a:off x="106" y="3770"/>
                  <a:ext cx="80" cy="1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096" name="任意多边形 88095"/>
                <p:cNvSpPr/>
                <p:nvPr/>
              </p:nvSpPr>
              <p:spPr>
                <a:xfrm>
                  <a:off x="449" y="3490"/>
                  <a:ext cx="322" cy="59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097" name="任意多边形 88096"/>
                <p:cNvSpPr/>
                <p:nvPr/>
              </p:nvSpPr>
              <p:spPr>
                <a:xfrm>
                  <a:off x="578" y="3650"/>
                  <a:ext cx="96" cy="25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2" h="502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098" name="任意多边形 88097"/>
                <p:cNvSpPr/>
                <p:nvPr/>
              </p:nvSpPr>
              <p:spPr>
                <a:xfrm>
                  <a:off x="328" y="3630"/>
                  <a:ext cx="195" cy="13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099" name="任意多边形 88098"/>
                <p:cNvSpPr/>
                <p:nvPr/>
              </p:nvSpPr>
              <p:spPr>
                <a:xfrm>
                  <a:off x="658" y="3538"/>
                  <a:ext cx="471" cy="2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41" h="422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100" name="任意多边形 88099"/>
                <p:cNvSpPr/>
                <p:nvPr/>
              </p:nvSpPr>
              <p:spPr>
                <a:xfrm>
                  <a:off x="717" y="3606"/>
                  <a:ext cx="245" cy="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</p:grpSp>
        </p:grpSp>
      </p:grpSp>
      <p:grpSp>
        <p:nvGrpSpPr>
          <p:cNvPr id="88101" name="组合 88100"/>
          <p:cNvGrpSpPr/>
          <p:nvPr/>
        </p:nvGrpSpPr>
        <p:grpSpPr>
          <a:xfrm>
            <a:off x="11573933" y="2116138"/>
            <a:ext cx="514349" cy="4308475"/>
            <a:chOff x="5468" y="1333"/>
            <a:chExt cx="243" cy="2714"/>
          </a:xfrm>
        </p:grpSpPr>
        <p:sp>
          <p:nvSpPr>
            <p:cNvPr id="88102" name="任意多边形 88101"/>
            <p:cNvSpPr/>
            <p:nvPr/>
          </p:nvSpPr>
          <p:spPr>
            <a:xfrm flipH="1">
              <a:off x="5468" y="2620"/>
              <a:ext cx="205" cy="1427"/>
            </a:xfrm>
            <a:custGeom>
              <a:avLst/>
              <a:gdLst/>
              <a:ahLst/>
              <a:cxnLst/>
              <a:rect l="0" t="0" r="0" b="0"/>
              <a:pathLst>
                <a:path w="772" h="3265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88103" name="任意多边形 88102"/>
            <p:cNvSpPr/>
            <p:nvPr/>
          </p:nvSpPr>
          <p:spPr>
            <a:xfrm flipH="1">
              <a:off x="5506" y="1333"/>
              <a:ext cx="205" cy="1633"/>
            </a:xfrm>
            <a:custGeom>
              <a:avLst/>
              <a:gdLst/>
              <a:ahLst/>
              <a:cxnLst/>
              <a:rect l="0" t="0" r="0" b="0"/>
              <a:pathLst>
                <a:path w="772" h="3265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  <a:miter lim="800000"/>
            </a:ln>
          </p:spPr>
          <p:txBody>
            <a:bodyPr/>
            <a:lstStyle/>
            <a:p>
              <a:endParaRPr sz="2400"/>
            </a:p>
          </p:txBody>
        </p:sp>
      </p:grpSp>
      <p:grpSp>
        <p:nvGrpSpPr>
          <p:cNvPr id="88104" name="组合 88103"/>
          <p:cNvGrpSpPr/>
          <p:nvPr/>
        </p:nvGrpSpPr>
        <p:grpSpPr>
          <a:xfrm>
            <a:off x="9757833" y="90488"/>
            <a:ext cx="2844800" cy="1911350"/>
            <a:chOff x="4610" y="57"/>
            <a:chExt cx="1344" cy="1204"/>
          </a:xfrm>
        </p:grpSpPr>
        <p:grpSp>
          <p:nvGrpSpPr>
            <p:cNvPr id="88105" name="组合 88104"/>
            <p:cNvGrpSpPr/>
            <p:nvPr/>
          </p:nvGrpSpPr>
          <p:grpSpPr>
            <a:xfrm>
              <a:off x="4610" y="57"/>
              <a:ext cx="1344" cy="1204"/>
              <a:chOff x="4610" y="57"/>
              <a:chExt cx="1344" cy="1204"/>
            </a:xfrm>
          </p:grpSpPr>
          <p:sp>
            <p:nvSpPr>
              <p:cNvPr id="88106" name="任意多边形 88105"/>
              <p:cNvSpPr/>
              <p:nvPr/>
            </p:nvSpPr>
            <p:spPr>
              <a:xfrm rot="18420000">
                <a:off x="5430" y="1086"/>
                <a:ext cx="62" cy="288"/>
              </a:xfrm>
              <a:custGeom>
                <a:avLst/>
                <a:gdLst/>
                <a:ahLst/>
                <a:cxnLst/>
                <a:rect l="0" t="0" r="0" b="0"/>
                <a:pathLst>
                  <a:path w="245" h="805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miter lim="800000"/>
              </a:ln>
            </p:spPr>
            <p:txBody>
              <a:bodyPr/>
              <a:lstStyle/>
              <a:p>
                <a:endParaRPr sz="2400"/>
              </a:p>
            </p:txBody>
          </p:sp>
          <p:grpSp>
            <p:nvGrpSpPr>
              <p:cNvPr id="88107" name="组合 88106"/>
              <p:cNvGrpSpPr/>
              <p:nvPr/>
            </p:nvGrpSpPr>
            <p:grpSpPr>
              <a:xfrm>
                <a:off x="4610" y="57"/>
                <a:ext cx="1344" cy="985"/>
                <a:chOff x="4610" y="57"/>
                <a:chExt cx="1344" cy="985"/>
              </a:xfrm>
            </p:grpSpPr>
            <p:sp>
              <p:nvSpPr>
                <p:cNvPr id="88108" name="任意多边形 88107"/>
                <p:cNvSpPr/>
                <p:nvPr/>
              </p:nvSpPr>
              <p:spPr>
                <a:xfrm rot="18420000">
                  <a:off x="4966" y="71"/>
                  <a:ext cx="153" cy="1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04" h="349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109" name="任意多边形 88108"/>
                <p:cNvSpPr/>
                <p:nvPr/>
              </p:nvSpPr>
              <p:spPr>
                <a:xfrm rot="18420000">
                  <a:off x="5048" y="331"/>
                  <a:ext cx="269" cy="4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64" h="1230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110" name="任意多边形 88109"/>
                <p:cNvSpPr/>
                <p:nvPr/>
              </p:nvSpPr>
              <p:spPr>
                <a:xfrm rot="18420000">
                  <a:off x="4859" y="182"/>
                  <a:ext cx="505" cy="89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02" h="2521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111" name="任意多边形 88110"/>
                <p:cNvSpPr/>
                <p:nvPr/>
              </p:nvSpPr>
              <p:spPr>
                <a:xfrm rot="18420000">
                  <a:off x="4903" y="-19"/>
                  <a:ext cx="758" cy="13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07" h="3770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112" name="任意多边形 88111"/>
                <p:cNvSpPr/>
                <p:nvPr/>
              </p:nvSpPr>
              <p:spPr>
                <a:xfrm rot="18420000">
                  <a:off x="5297" y="896"/>
                  <a:ext cx="169" cy="1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73" h="342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113" name="任意多边形 88112"/>
                <p:cNvSpPr/>
                <p:nvPr/>
              </p:nvSpPr>
              <p:spPr>
                <a:xfrm rot="18420000">
                  <a:off x="5254" y="806"/>
                  <a:ext cx="181" cy="1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16" h="402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114" name="任意多边形 88113"/>
                <p:cNvSpPr/>
                <p:nvPr/>
              </p:nvSpPr>
              <p:spPr>
                <a:xfrm rot="18420000">
                  <a:off x="4985" y="210"/>
                  <a:ext cx="181" cy="1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17" h="411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  <p:sp>
              <p:nvSpPr>
                <p:cNvPr id="88115" name="任意多边形 88114"/>
                <p:cNvSpPr/>
                <p:nvPr/>
              </p:nvSpPr>
              <p:spPr>
                <a:xfrm rot="18420000">
                  <a:off x="4948" y="142"/>
                  <a:ext cx="179" cy="1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09" h="386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miter lim="800000"/>
                </a:ln>
              </p:spPr>
              <p:txBody>
                <a:bodyPr/>
                <a:lstStyle/>
                <a:p>
                  <a:endParaRPr sz="2400"/>
                </a:p>
              </p:txBody>
            </p:sp>
          </p:grpSp>
        </p:grpSp>
        <p:cxnSp>
          <p:nvCxnSpPr>
            <p:cNvPr id="88116" name="直接连接符 88115"/>
            <p:cNvCxnSpPr/>
            <p:nvPr/>
          </p:nvCxnSpPr>
          <p:spPr>
            <a:xfrm>
              <a:off x="4870" y="84"/>
              <a:ext cx="42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miter lim="800000"/>
            </a:ln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hf sldNum="0" hdr="0"/>
  <p:txStyles>
    <p:titleStyle>
      <a:lvl1pPr marL="0" indent="0" algn="ctr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4400" b="0" i="0" u="none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</a:defRPr>
      </a:lvl1pPr>
    </p:titleStyle>
    <p:bodyStyle>
      <a:lvl1pPr marL="342900" indent="-34290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kumimoji="0" sz="3200" b="0" i="0" u="none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</a:defRPr>
      </a:lvl1pPr>
      <a:lvl2pPr marL="742950" indent="-28575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kumimoji="0" sz="2800" b="0" i="0" u="none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</a:defRPr>
      </a:lvl2pPr>
      <a:lvl3pPr marL="1143000" indent="-22860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kumimoji="0" sz="2400" b="0" i="0" u="none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</a:defRPr>
      </a:lvl3pPr>
      <a:lvl4pPr marL="1600200" indent="-22860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kumimoji="0" sz="2000" b="0" i="0" u="none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</a:defRPr>
      </a:lvl4pPr>
      <a:lvl5pPr marL="2057400" indent="-22860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kumimoji="0" sz="2000" b="0" i="0" u="none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</a:defRPr>
      </a:lvl5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0"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kumimoji="0"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页脚占位符 112641"/>
          <p:cNvSpPr>
            <a:spLocks noGrp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/>
          <a:p>
            <a:pPr lvl="0" algn="ctr"/>
            <a:endParaRPr kumimoji="0" sz="1200">
              <a:latin typeface="Arial" panose="020B0604020202020204" pitchFamily="34" charset="0"/>
            </a:endParaRPr>
          </a:p>
        </p:txBody>
      </p:sp>
      <p:sp>
        <p:nvSpPr>
          <p:cNvPr id="112643" name="灯片编号占位符 112642"/>
          <p:cNvSpPr>
            <a:spLocks noGrp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/>
          <a:p>
            <a:pPr lvl="0" algn="r"/>
            <a:fld id="{2BA33E92-6449-42BE-B2DA-0F8BC9D34EA4}" type="slidenum">
              <a:rPr kumimoji="0" sz="1200">
                <a:latin typeface="Arial Black" panose="020B0A04020102020204" pitchFamily="34" charset="0"/>
              </a:rPr>
              <a:t>‹#›</a:t>
            </a:fld>
            <a:endParaRPr kumimoji="0" sz="1200">
              <a:latin typeface="Arial Black" panose="020B0A04020102020204" pitchFamily="34" charset="0"/>
            </a:endParaRPr>
          </a:p>
        </p:txBody>
      </p:sp>
      <p:grpSp>
        <p:nvGrpSpPr>
          <p:cNvPr id="112644" name="组合 112643"/>
          <p:cNvGrpSpPr/>
          <p:nvPr/>
        </p:nvGrpSpPr>
        <p:grpSpPr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12645" name="矩形 112644"/>
            <p:cNvSpPr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  <a:miter lim="800000"/>
            </a:ln>
          </p:spPr>
          <p:txBody>
            <a:bodyPr wrap="none" anchor="ctr" anchorCtr="0"/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 algn="ctr"/>
              <a:endParaRPr kumimoji="0"/>
            </a:p>
          </p:txBody>
        </p:sp>
        <p:sp>
          <p:nvSpPr>
            <p:cNvPr id="112646" name="矩形 112645"/>
            <p:cNvSpPr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  <a:miter lim="800000"/>
            </a:ln>
          </p:spPr>
          <p:txBody>
            <a:bodyPr/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/>
              <a:endParaRPr kumimoji="0"/>
            </a:p>
          </p:txBody>
        </p:sp>
        <p:sp>
          <p:nvSpPr>
            <p:cNvPr id="112647" name="矩形 112646"/>
            <p:cNvSpPr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  <a:miter lim="800000"/>
            </a:ln>
          </p:spPr>
          <p:txBody>
            <a:bodyPr/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/>
              <a:endParaRPr kumimoji="0" sz="18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648" name="矩形 112647"/>
            <p:cNvSpPr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  <a:miter lim="800000"/>
            </a:ln>
          </p:spPr>
          <p:txBody>
            <a:bodyPr>
              <a:no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/>
              <a:endParaRPr kumimoji="0" sz="18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649" name="矩形 112648"/>
            <p:cNvSpPr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  <a:miter lim="800000"/>
            </a:ln>
          </p:spPr>
          <p:txBody>
            <a:bodyPr>
              <a:no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/>
              <a:endParaRPr kumimoji="0" sz="18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650" name="矩形 112649"/>
            <p:cNvSpPr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  <a:miter lim="800000"/>
            </a:ln>
          </p:spPr>
          <p:txBody>
            <a:bodyPr>
              <a:no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/>
              <a:endParaRPr kumimoji="0" sz="1800">
                <a:solidFill>
                  <a:schemeClr val="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651" name="矩形 112650"/>
            <p:cNvSpPr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  <a:miter lim="800000"/>
            </a:ln>
          </p:spPr>
          <p:txBody>
            <a:bodyPr/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/>
              <a:endParaRPr kumimoji="0"/>
            </a:p>
          </p:txBody>
        </p:sp>
        <p:sp>
          <p:nvSpPr>
            <p:cNvPr id="112652" name="矩形 112651"/>
            <p:cNvSpPr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  <a:miter lim="800000"/>
            </a:ln>
          </p:spPr>
          <p:txBody>
            <a:bodyPr/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/>
              <a:endParaRPr kumimoji="0" sz="18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653" name="矩形 112652"/>
            <p:cNvSpPr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  <a:miter lim="800000"/>
            </a:ln>
          </p:spPr>
          <p:txBody>
            <a:bodyPr>
              <a:noAutofit/>
            </a:bodyPr>
            <a:lstStyle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1" lang="zh-CN" altLang="en-US" sz="2400" b="0" i="0" u="none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</a:lstStyle>
            <a:p>
              <a:pPr lvl="0"/>
              <a:endParaRPr kumimoji="0" sz="18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2654" name="标题 112653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4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r>
              <a:t>单击此处编辑母版标题样式</a:t>
            </a:r>
          </a:p>
        </p:txBody>
      </p:sp>
      <p:sp>
        <p:nvSpPr>
          <p:cNvPr id="112655" name="文本占位符 112654"/>
          <p:cNvSpPr>
            <a:spLocks noGrp="1"/>
          </p:cNvSpPr>
          <p:nvPr>
            <p:ph type="body" idx="1"/>
          </p:nvPr>
        </p:nvSpPr>
        <p:spPr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/>
          <a:lstStyle>
            <a:lvl1pPr marL="342900" indent="-3429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0" lang="zh-CN" altLang="en-US" sz="32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0" lang="zh-CN" altLang="en-US" sz="28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0" lang="zh-CN" altLang="en-US" sz="24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0" lang="zh-CN" altLang="en-US" sz="20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§"/>
              <a:defRPr kumimoji="0" lang="zh-CN" altLang="en-US" sz="2000" b="0" i="0" u="none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12656" name="日期占位符 112655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/>
          <a:p>
            <a:pPr lvl="0"/>
            <a:endParaRPr kumimoji="0" sz="120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ransition/>
  <p:hf sldNum="0" hdr="0"/>
  <p:txStyles>
    <p:titleStyle>
      <a:lvl1pPr marL="0" indent="0" algn="l" defTabSz="914400" rtl="0" eaLnBrk="1" fontAlgn="base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4400" b="0" i="0" u="none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1pPr>
    </p:titleStyle>
    <p:bodyStyle>
      <a:lvl1pPr marL="342900" indent="-34290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0" sz="3200" b="0" i="0" u="none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1pPr>
      <a:lvl2pPr marL="742950" indent="-28575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0" sz="2800" b="0" i="0" u="none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marL="1143000" indent="-22860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0" sz="2400" b="0" i="0" u="none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marL="1600200" indent="-22860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0" sz="2000" b="0" i="0" u="none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marL="2057400" indent="-228600" algn="l" defTabSz="914400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bg2"/>
        </a:buClr>
        <a:buSzTx/>
        <a:buFont typeface="Wingdings" panose="05000000000000000000" pitchFamily="2" charset="2"/>
        <a:buChar char="§"/>
        <a:defRPr kumimoji="0" sz="2000" b="0" i="0" u="none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任意多边形 88065"/>
          <p:cNvSpPr/>
          <p:nvPr/>
        </p:nvSpPr>
        <p:spPr>
          <a:xfrm rot="-3172564">
            <a:off x="10369551" y="-14287"/>
            <a:ext cx="1549400" cy="2082800"/>
          </a:xfrm>
          <a:custGeom>
            <a:avLst/>
            <a:gdLst/>
            <a:ahLst/>
            <a:cxnLst/>
            <a:rect l="0" t="0" r="0" b="0"/>
            <a:pathLst>
              <a:path w="2903" h="3686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1027" name="标题 88066"/>
          <p:cNvSpPr>
            <a:spLocks noGrp="1"/>
          </p:cNvSpPr>
          <p:nvPr>
            <p:ph type="title"/>
          </p:nvPr>
        </p:nvSpPr>
        <p:spPr>
          <a:xfrm>
            <a:off x="914400" y="152400"/>
            <a:ext cx="9160933" cy="1600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indent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文本占位符 88067"/>
          <p:cNvSpPr>
            <a:spLocks noGrp="1"/>
          </p:cNvSpPr>
          <p:nvPr>
            <p:ph type="body"/>
          </p:nvPr>
        </p:nvSpPr>
        <p:spPr>
          <a:xfrm>
            <a:off x="914400" y="1828800"/>
            <a:ext cx="10261600" cy="3657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88069" name="日期占位符 88068"/>
          <p:cNvSpPr>
            <a:spLocks noGrp="1"/>
          </p:cNvSpPr>
          <p:nvPr>
            <p:ph type="dt" sz="half" idx="2"/>
          </p:nvPr>
        </p:nvSpPr>
        <p:spPr>
          <a:xfrm>
            <a:off x="1828800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>
                <a:latin typeface="Comic Sans MS" panose="030F0702030302020204" pitchFamily="66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88070" name="页脚占位符 88069"/>
          <p:cNvSpPr>
            <a:spLocks noGrp="1"/>
          </p:cNvSpPr>
          <p:nvPr>
            <p:ph type="ftr" sz="quarter" idx="3"/>
          </p:nvPr>
        </p:nvSpPr>
        <p:spPr>
          <a:xfrm>
            <a:off x="4741333" y="6248400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>
                <a:latin typeface="Comic Sans MS" panose="030F0702030302020204" pitchFamily="66" charset="0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88071" name="灯片编号占位符 88070"/>
          <p:cNvSpPr>
            <a:spLocks noGrp="1"/>
          </p:cNvSpPr>
          <p:nvPr>
            <p:ph type="sldNum" sz="quarter" idx="4"/>
          </p:nvPr>
        </p:nvSpPr>
        <p:spPr>
          <a:xfrm>
            <a:off x="8957733" y="6248400"/>
            <a:ext cx="2540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>
                <a:latin typeface="Comic Sans MS" panose="030F0702030302020204" pitchFamily="66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1032" name="任意多边形 88071"/>
          <p:cNvSpPr/>
          <p:nvPr/>
        </p:nvSpPr>
        <p:spPr>
          <a:xfrm rot="-3172564">
            <a:off x="10483851" y="20638"/>
            <a:ext cx="1553633" cy="2098675"/>
          </a:xfrm>
          <a:custGeom>
            <a:avLst/>
            <a:gdLst/>
            <a:ahLst/>
            <a:cxnLst/>
            <a:rect l="0" t="0" r="0" b="0"/>
            <a:pathLst>
              <a:path w="2911" h="3703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1033" name="任意多边形 88072"/>
          <p:cNvSpPr/>
          <p:nvPr/>
        </p:nvSpPr>
        <p:spPr>
          <a:xfrm rot="-3172564">
            <a:off x="10441517" y="192088"/>
            <a:ext cx="1367367" cy="1571625"/>
          </a:xfrm>
          <a:custGeom>
            <a:avLst/>
            <a:gdLst/>
            <a:ahLst/>
            <a:cxnLst/>
            <a:rect l="0" t="0" r="0" b="0"/>
            <a:pathLst>
              <a:path w="2561" h="2777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lnTo>
                  <a:pt x="0" y="2485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txBody>
          <a:bodyPr/>
          <a:lstStyle/>
          <a:p>
            <a:endParaRPr lang="zh-CN" altLang="en-US" sz="2800"/>
          </a:p>
        </p:txBody>
      </p:sp>
      <p:grpSp>
        <p:nvGrpSpPr>
          <p:cNvPr id="1034" name="组合 88073"/>
          <p:cNvGrpSpPr/>
          <p:nvPr/>
        </p:nvGrpSpPr>
        <p:grpSpPr>
          <a:xfrm>
            <a:off x="10584" y="5540375"/>
            <a:ext cx="2379133" cy="1246188"/>
            <a:chOff x="5" y="3490"/>
            <a:chExt cx="1124" cy="785"/>
          </a:xfrm>
        </p:grpSpPr>
        <p:sp>
          <p:nvSpPr>
            <p:cNvPr id="1035" name="任意多边形 88074"/>
            <p:cNvSpPr/>
            <p:nvPr userDrawn="1"/>
          </p:nvSpPr>
          <p:spPr>
            <a:xfrm>
              <a:off x="24" y="3505"/>
              <a:ext cx="1089" cy="649"/>
            </a:xfrm>
            <a:custGeom>
              <a:avLst/>
              <a:gdLst/>
              <a:ahLst/>
              <a:cxnLst/>
              <a:rect l="0" t="0" r="0" b="0"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036" name="任意多边形 88075"/>
            <p:cNvSpPr/>
            <p:nvPr userDrawn="1"/>
          </p:nvSpPr>
          <p:spPr>
            <a:xfrm>
              <a:off x="1022" y="3582"/>
              <a:ext cx="71" cy="129"/>
            </a:xfrm>
            <a:custGeom>
              <a:avLst/>
              <a:gdLst/>
              <a:ahLst/>
              <a:cxnLst/>
              <a:rect l="0" t="0" r="0" b="0"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037" name="任意多边形 88076"/>
            <p:cNvSpPr/>
            <p:nvPr userDrawn="1"/>
          </p:nvSpPr>
          <p:spPr>
            <a:xfrm>
              <a:off x="20" y="3774"/>
              <a:ext cx="792" cy="410"/>
            </a:xfrm>
            <a:custGeom>
              <a:avLst/>
              <a:gdLst/>
              <a:ahLst/>
              <a:cxnLst/>
              <a:rect l="0" t="0" r="0" b="0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038" name="任意多边形 88077"/>
            <p:cNvSpPr/>
            <p:nvPr userDrawn="1"/>
          </p:nvSpPr>
          <p:spPr>
            <a:xfrm>
              <a:off x="129" y="3808"/>
              <a:ext cx="525" cy="374"/>
            </a:xfrm>
            <a:custGeom>
              <a:avLst/>
              <a:gdLst/>
              <a:ahLst/>
              <a:cxnLst/>
              <a:rect l="0" t="0" r="0" b="0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039" name="任意多边形 88078"/>
            <p:cNvSpPr/>
            <p:nvPr userDrawn="1"/>
          </p:nvSpPr>
          <p:spPr>
            <a:xfrm>
              <a:off x="485" y="3532"/>
              <a:ext cx="135" cy="121"/>
            </a:xfrm>
            <a:custGeom>
              <a:avLst/>
              <a:gdLst/>
              <a:ahLst/>
              <a:cxnLst/>
              <a:rect l="0" t="0" r="0" b="0"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040" name="任意多边形 88079"/>
            <p:cNvSpPr/>
            <p:nvPr userDrawn="1"/>
          </p:nvSpPr>
          <p:spPr>
            <a:xfrm>
              <a:off x="641" y="4163"/>
              <a:ext cx="76" cy="112"/>
            </a:xfrm>
            <a:custGeom>
              <a:avLst/>
              <a:gdLst/>
              <a:ahLst/>
              <a:cxnLst/>
              <a:rect l="0" t="0" r="0" b="0"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041" name="任意多边形 88080"/>
            <p:cNvSpPr/>
            <p:nvPr userDrawn="1"/>
          </p:nvSpPr>
          <p:spPr>
            <a:xfrm>
              <a:off x="504" y="3607"/>
              <a:ext cx="193" cy="383"/>
            </a:xfrm>
            <a:custGeom>
              <a:avLst/>
              <a:gdLst/>
              <a:ahLst/>
              <a:cxnLst/>
              <a:rect l="0" t="0" r="0" b="0"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042" name="任意多边形 88081"/>
            <p:cNvSpPr/>
            <p:nvPr userDrawn="1"/>
          </p:nvSpPr>
          <p:spPr>
            <a:xfrm>
              <a:off x="668" y="3590"/>
              <a:ext cx="364" cy="174"/>
            </a:xfrm>
            <a:custGeom>
              <a:avLst/>
              <a:gdLst/>
              <a:ahLst/>
              <a:cxnLst/>
              <a:rect l="0" t="0" r="0" b="0"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043" name="任意多边形 88082"/>
            <p:cNvSpPr/>
            <p:nvPr userDrawn="1"/>
          </p:nvSpPr>
          <p:spPr>
            <a:xfrm>
              <a:off x="347" y="3693"/>
              <a:ext cx="156" cy="67"/>
            </a:xfrm>
            <a:custGeom>
              <a:avLst/>
              <a:gdLst/>
              <a:ahLst/>
              <a:cxnLst/>
              <a:rect l="0" t="0" r="0" b="0"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grpSp>
          <p:nvGrpSpPr>
            <p:cNvPr id="1044" name="组合 88083"/>
            <p:cNvGrpSpPr/>
            <p:nvPr userDrawn="1"/>
          </p:nvGrpSpPr>
          <p:grpSpPr>
            <a:xfrm>
              <a:off x="5" y="3490"/>
              <a:ext cx="1124" cy="780"/>
              <a:chOff x="5" y="3490"/>
              <a:chExt cx="1124" cy="780"/>
            </a:xfrm>
          </p:grpSpPr>
          <p:grpSp>
            <p:nvGrpSpPr>
              <p:cNvPr id="1045" name="组合 88084"/>
              <p:cNvGrpSpPr/>
              <p:nvPr userDrawn="1"/>
            </p:nvGrpSpPr>
            <p:grpSpPr>
              <a:xfrm>
                <a:off x="499" y="3562"/>
                <a:ext cx="548" cy="708"/>
                <a:chOff x="499" y="3562"/>
                <a:chExt cx="548" cy="708"/>
              </a:xfrm>
            </p:grpSpPr>
            <p:sp>
              <p:nvSpPr>
                <p:cNvPr id="1046" name="任意多边形 88085"/>
                <p:cNvSpPr/>
                <p:nvPr userDrawn="1"/>
              </p:nvSpPr>
              <p:spPr>
                <a:xfrm>
                  <a:off x="499" y="3587"/>
                  <a:ext cx="157" cy="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47" name="任意多边形 88086"/>
                <p:cNvSpPr/>
                <p:nvPr userDrawn="1"/>
              </p:nvSpPr>
              <p:spPr>
                <a:xfrm>
                  <a:off x="636" y="4137"/>
                  <a:ext cx="115" cy="13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48" name="任意多边形 88087"/>
                <p:cNvSpPr/>
                <p:nvPr userDrawn="1"/>
              </p:nvSpPr>
              <p:spPr>
                <a:xfrm>
                  <a:off x="1004" y="3562"/>
                  <a:ext cx="43" cy="1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</p:grpSp>
          <p:sp>
            <p:nvSpPr>
              <p:cNvPr id="1049" name="任意多边形 88088"/>
              <p:cNvSpPr/>
              <p:nvPr userDrawn="1"/>
            </p:nvSpPr>
            <p:spPr>
              <a:xfrm>
                <a:off x="76" y="3732"/>
                <a:ext cx="595" cy="250"/>
              </a:xfrm>
              <a:custGeom>
                <a:avLst/>
                <a:gdLst/>
                <a:ahLst/>
                <a:cxnLst/>
                <a:rect l="0" t="0" r="0" b="0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1050" name="任意多边形 88089"/>
              <p:cNvSpPr/>
              <p:nvPr userDrawn="1"/>
            </p:nvSpPr>
            <p:spPr>
              <a:xfrm>
                <a:off x="260" y="3886"/>
                <a:ext cx="244" cy="148"/>
              </a:xfrm>
              <a:custGeom>
                <a:avLst/>
                <a:gdLst/>
                <a:ahLst/>
                <a:cxnLst/>
                <a:rect l="0" t="0" r="0" b="0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1051" name="任意多边形 88090"/>
              <p:cNvSpPr/>
              <p:nvPr userDrawn="1"/>
            </p:nvSpPr>
            <p:spPr>
              <a:xfrm>
                <a:off x="565" y="3680"/>
                <a:ext cx="107" cy="238"/>
              </a:xfrm>
              <a:custGeom>
                <a:avLst/>
                <a:gdLst/>
                <a:ahLst/>
                <a:cxnLst/>
                <a:rect l="0" t="0" r="0" b="0"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grpSp>
            <p:nvGrpSpPr>
              <p:cNvPr id="1052" name="组合 88091"/>
              <p:cNvGrpSpPr/>
              <p:nvPr userDrawn="1"/>
            </p:nvGrpSpPr>
            <p:grpSpPr>
              <a:xfrm>
                <a:off x="5" y="3490"/>
                <a:ext cx="1124" cy="678"/>
                <a:chOff x="5" y="3490"/>
                <a:chExt cx="1124" cy="678"/>
              </a:xfrm>
            </p:grpSpPr>
            <p:sp>
              <p:nvSpPr>
                <p:cNvPr id="1053" name="任意多边形 88092"/>
                <p:cNvSpPr/>
                <p:nvPr userDrawn="1"/>
              </p:nvSpPr>
              <p:spPr>
                <a:xfrm>
                  <a:off x="669" y="4048"/>
                  <a:ext cx="75" cy="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54" name="任意多边形 88093"/>
                <p:cNvSpPr/>
                <p:nvPr userDrawn="1"/>
              </p:nvSpPr>
              <p:spPr>
                <a:xfrm>
                  <a:off x="5" y="3728"/>
                  <a:ext cx="842" cy="44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55" name="任意多边形 88094"/>
                <p:cNvSpPr/>
                <p:nvPr userDrawn="1"/>
              </p:nvSpPr>
              <p:spPr>
                <a:xfrm>
                  <a:off x="106" y="3770"/>
                  <a:ext cx="80" cy="16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56" name="任意多边形 88095"/>
                <p:cNvSpPr/>
                <p:nvPr userDrawn="1"/>
              </p:nvSpPr>
              <p:spPr>
                <a:xfrm>
                  <a:off x="449" y="3490"/>
                  <a:ext cx="322" cy="59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57" name="任意多边形 88096"/>
                <p:cNvSpPr/>
                <p:nvPr userDrawn="1"/>
              </p:nvSpPr>
              <p:spPr>
                <a:xfrm>
                  <a:off x="578" y="3650"/>
                  <a:ext cx="96" cy="25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2" h="504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58" name="任意多边形 88097"/>
                <p:cNvSpPr/>
                <p:nvPr userDrawn="1"/>
              </p:nvSpPr>
              <p:spPr>
                <a:xfrm>
                  <a:off x="328" y="3630"/>
                  <a:ext cx="195" cy="13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59" name="任意多边形 88098"/>
                <p:cNvSpPr/>
                <p:nvPr userDrawn="1"/>
              </p:nvSpPr>
              <p:spPr>
                <a:xfrm>
                  <a:off x="658" y="3538"/>
                  <a:ext cx="471" cy="2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41" h="424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60" name="任意多边形 88099"/>
                <p:cNvSpPr/>
                <p:nvPr userDrawn="1"/>
              </p:nvSpPr>
              <p:spPr>
                <a:xfrm>
                  <a:off x="717" y="3606"/>
                  <a:ext cx="245" cy="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</p:grpSp>
        </p:grpSp>
      </p:grpSp>
      <p:grpSp>
        <p:nvGrpSpPr>
          <p:cNvPr id="1061" name="组合 88100"/>
          <p:cNvGrpSpPr/>
          <p:nvPr/>
        </p:nvGrpSpPr>
        <p:grpSpPr>
          <a:xfrm>
            <a:off x="11573933" y="2116138"/>
            <a:ext cx="514351" cy="4308475"/>
            <a:chOff x="5468" y="1333"/>
            <a:chExt cx="243" cy="2714"/>
          </a:xfrm>
        </p:grpSpPr>
        <p:sp>
          <p:nvSpPr>
            <p:cNvPr id="1062" name="任意多边形 88101"/>
            <p:cNvSpPr/>
            <p:nvPr userDrawn="1"/>
          </p:nvSpPr>
          <p:spPr>
            <a:xfrm flipH="1">
              <a:off x="5468" y="2620"/>
              <a:ext cx="205" cy="1427"/>
            </a:xfrm>
            <a:custGeom>
              <a:avLst/>
              <a:gdLst/>
              <a:ahLst/>
              <a:cxnLst/>
              <a:rect l="0" t="0" r="0" b="0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1063" name="任意多边形 88102"/>
            <p:cNvSpPr/>
            <p:nvPr userDrawn="1"/>
          </p:nvSpPr>
          <p:spPr>
            <a:xfrm flipH="1">
              <a:off x="5506" y="1333"/>
              <a:ext cx="205" cy="1633"/>
            </a:xfrm>
            <a:custGeom>
              <a:avLst/>
              <a:gdLst/>
              <a:ahLst/>
              <a:cxnLst/>
              <a:rect l="0" t="0" r="0" b="0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</p:grpSp>
      <p:grpSp>
        <p:nvGrpSpPr>
          <p:cNvPr id="1064" name="组合 88103"/>
          <p:cNvGrpSpPr/>
          <p:nvPr/>
        </p:nvGrpSpPr>
        <p:grpSpPr>
          <a:xfrm>
            <a:off x="9757833" y="90488"/>
            <a:ext cx="2844800" cy="1911350"/>
            <a:chOff x="4610" y="57"/>
            <a:chExt cx="1344" cy="1204"/>
          </a:xfrm>
        </p:grpSpPr>
        <p:grpSp>
          <p:nvGrpSpPr>
            <p:cNvPr id="1065" name="组合 88104"/>
            <p:cNvGrpSpPr/>
            <p:nvPr userDrawn="1"/>
          </p:nvGrpSpPr>
          <p:grpSpPr>
            <a:xfrm>
              <a:off x="4610" y="57"/>
              <a:ext cx="1344" cy="1204"/>
              <a:chOff x="4610" y="57"/>
              <a:chExt cx="1344" cy="1204"/>
            </a:xfrm>
          </p:grpSpPr>
          <p:sp>
            <p:nvSpPr>
              <p:cNvPr id="1066" name="任意多边形 88105"/>
              <p:cNvSpPr/>
              <p:nvPr userDrawn="1"/>
            </p:nvSpPr>
            <p:spPr>
              <a:xfrm rot="-3172564">
                <a:off x="5430" y="1086"/>
                <a:ext cx="62" cy="288"/>
              </a:xfrm>
              <a:custGeom>
                <a:avLst/>
                <a:gdLst/>
                <a:ahLst/>
                <a:cxnLst/>
                <a:rect l="0" t="0" r="0" b="0"/>
                <a:pathLst>
                  <a:path w="245" h="806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grpSp>
            <p:nvGrpSpPr>
              <p:cNvPr id="1067" name="组合 88106"/>
              <p:cNvGrpSpPr/>
              <p:nvPr userDrawn="1"/>
            </p:nvGrpSpPr>
            <p:grpSpPr>
              <a:xfrm>
                <a:off x="4610" y="57"/>
                <a:ext cx="1344" cy="985"/>
                <a:chOff x="4610" y="57"/>
                <a:chExt cx="1344" cy="985"/>
              </a:xfrm>
            </p:grpSpPr>
            <p:sp>
              <p:nvSpPr>
                <p:cNvPr id="1068" name="任意多边形 88107"/>
                <p:cNvSpPr/>
                <p:nvPr userDrawn="1"/>
              </p:nvSpPr>
              <p:spPr>
                <a:xfrm rot="-3172564">
                  <a:off x="4964" y="69"/>
                  <a:ext cx="153" cy="1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04" h="349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69" name="任意多边形 88108"/>
                <p:cNvSpPr/>
                <p:nvPr userDrawn="1"/>
              </p:nvSpPr>
              <p:spPr>
                <a:xfrm rot="-3172564">
                  <a:off x="5046" y="329"/>
                  <a:ext cx="269" cy="4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64" h="1230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70" name="任意多边形 88109"/>
                <p:cNvSpPr/>
                <p:nvPr userDrawn="1"/>
              </p:nvSpPr>
              <p:spPr>
                <a:xfrm rot="-3172564">
                  <a:off x="4856" y="179"/>
                  <a:ext cx="505" cy="89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002" h="2521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71" name="任意多边形 88110"/>
                <p:cNvSpPr/>
                <p:nvPr userDrawn="1"/>
              </p:nvSpPr>
              <p:spPr>
                <a:xfrm rot="-3172564">
                  <a:off x="4903" y="-19"/>
                  <a:ext cx="758" cy="13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07" h="3771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72" name="任意多边形 88111"/>
                <p:cNvSpPr/>
                <p:nvPr userDrawn="1"/>
              </p:nvSpPr>
              <p:spPr>
                <a:xfrm rot="-3172564">
                  <a:off x="5295" y="894"/>
                  <a:ext cx="169" cy="12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73" h="342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73" name="任意多边形 88112"/>
                <p:cNvSpPr/>
                <p:nvPr userDrawn="1"/>
              </p:nvSpPr>
              <p:spPr>
                <a:xfrm rot="-3172564">
                  <a:off x="5251" y="803"/>
                  <a:ext cx="181" cy="1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16" h="403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74" name="任意多边形 88113"/>
                <p:cNvSpPr/>
                <p:nvPr userDrawn="1"/>
              </p:nvSpPr>
              <p:spPr>
                <a:xfrm rot="-3172564">
                  <a:off x="4983" y="208"/>
                  <a:ext cx="181" cy="1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17" h="411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1075" name="任意多边形 88114"/>
                <p:cNvSpPr/>
                <p:nvPr userDrawn="1"/>
              </p:nvSpPr>
              <p:spPr>
                <a:xfrm rot="-3172564">
                  <a:off x="4946" y="139"/>
                  <a:ext cx="179" cy="1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709" h="386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</p:grpSp>
        </p:grpSp>
        <p:sp>
          <p:nvSpPr>
            <p:cNvPr id="1076" name="直接连接符 88115"/>
            <p:cNvSpPr/>
            <p:nvPr userDrawn="1"/>
          </p:nvSpPr>
          <p:spPr>
            <a:xfrm>
              <a:off x="4870" y="84"/>
              <a:ext cx="42" cy="96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2pPr>
      <a:lvl3pPr marL="914400" lvl="2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3pPr>
      <a:lvl4pPr marL="1371600" lvl="3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4pPr>
      <a:lvl5pPr marL="1828800" lvl="4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5pPr>
      <a:lvl6pPr marL="2286000" lvl="5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6pPr>
      <a:lvl7pPr marL="2743200" lvl="6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7pPr>
      <a:lvl8pPr marL="3200400" lvl="7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8pPr>
      <a:lvl9pPr marL="3657600" lvl="8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800" b="1" i="0" u="none" kern="1200" baseline="0">
          <a:solidFill>
            <a:schemeClr val="tx1"/>
          </a:solidFill>
          <a:latin typeface="Comic Sans MS" panose="030F0702030302020204" pitchFamily="66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0" sz="1400" b="1">
                <a:solidFill>
                  <a:srgbClr val="000000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kumimoji="0" sz="1400" b="1">
                <a:solidFill>
                  <a:srgbClr val="000000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1">
                <a:solidFill>
                  <a:srgbClr val="000000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22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9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0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slideLayout" Target="../slideLayouts/slideLayout15.xml"/><Relationship Id="rId5" Type="http://schemas.openxmlformats.org/officeDocument/2006/relationships/tags" Target="../tags/tag127.xml"/><Relationship Id="rId10" Type="http://schemas.openxmlformats.org/officeDocument/2006/relationships/tags" Target="../tags/tag132.xml"/><Relationship Id="rId4" Type="http://schemas.openxmlformats.org/officeDocument/2006/relationships/tags" Target="../tags/tag126.xml"/><Relationship Id="rId9" Type="http://schemas.openxmlformats.org/officeDocument/2006/relationships/tags" Target="../tags/tag1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1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1822450" y="1350962"/>
            <a:ext cx="8605838" cy="36639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/>
          <a:lstStyle/>
          <a:p>
            <a:pPr lvl="0"/>
            <a:r>
              <a:rPr sz="6100" i="1">
                <a:solidFill>
                  <a:srgbClr val="FF00FF"/>
                </a:solidFill>
                <a:latin typeface="Times New Roman" panose="02020603050405020304" pitchFamily="18" charset="0"/>
              </a:rPr>
              <a:t>Noun   Clause</a:t>
            </a:r>
            <a:br>
              <a:rPr sz="6100" i="1">
                <a:solidFill>
                  <a:srgbClr val="FF00FF"/>
                </a:solidFill>
                <a:latin typeface="Times New Roman" panose="02020603050405020304" pitchFamily="18" charset="0"/>
              </a:rPr>
            </a:br>
            <a:r>
              <a:rPr sz="6100" i="1">
                <a:solidFill>
                  <a:srgbClr val="FF00FF"/>
                </a:solidFill>
                <a:latin typeface="Times New Roman" panose="02020603050405020304" pitchFamily="18" charset="0"/>
              </a:rPr>
              <a:t>---Appositive Clause</a:t>
            </a:r>
            <a:br>
              <a:rPr sz="6100" i="1">
                <a:solidFill>
                  <a:srgbClr val="FF00FF"/>
                </a:solidFill>
                <a:latin typeface="Times New Roman" panose="02020603050405020304" pitchFamily="18" charset="0"/>
              </a:rPr>
            </a:br>
            <a:r>
              <a:rPr i="1">
                <a:solidFill>
                  <a:srgbClr val="FF00FF"/>
                </a:solidFill>
                <a:latin typeface="Times New Roman" panose="02020603050405020304" pitchFamily="18" charset="0"/>
              </a:rPr>
              <a:t>名词性从句 </a:t>
            </a:r>
            <a:br>
              <a:rPr i="1">
                <a:solidFill>
                  <a:srgbClr val="FF00FF"/>
                </a:solidFill>
                <a:latin typeface="Times New Roman" panose="02020603050405020304" pitchFamily="18" charset="0"/>
              </a:rPr>
            </a:br>
            <a:r>
              <a:rPr i="1">
                <a:solidFill>
                  <a:srgbClr val="FF00FF"/>
                </a:solidFill>
                <a:latin typeface="Times New Roman" panose="02020603050405020304" pitchFamily="18" charset="0"/>
              </a:rPr>
              <a:t>之同位语从句 </a:t>
            </a:r>
          </a:p>
        </p:txBody>
      </p:sp>
      <p:pic>
        <p:nvPicPr>
          <p:cNvPr id="2059" name="图片 2058"/>
          <p:cNvPicPr/>
          <p:nvPr/>
        </p:nvPicPr>
        <p:blipFill>
          <a:blip r:embed="rId2"/>
          <a:stretch>
            <a:fillRect/>
          </a:stretch>
        </p:blipFill>
        <p:spPr>
          <a:xfrm>
            <a:off x="9017000" y="0"/>
            <a:ext cx="1905000" cy="1211262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2062" name="图片 2061"/>
          <p:cNvPicPr/>
          <p:nvPr/>
        </p:nvPicPr>
        <p:blipFill>
          <a:blip r:embed="rId2"/>
          <a:stretch>
            <a:fillRect/>
          </a:stretch>
        </p:blipFill>
        <p:spPr>
          <a:xfrm>
            <a:off x="1806575" y="5646738"/>
            <a:ext cx="1905000" cy="1211262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  <p:bldP spid="205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5255" y="90805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820" y="1014095"/>
            <a:ext cx="9449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Tom, </a:t>
            </a:r>
            <a:r>
              <a:rPr lang="en-US" altLang="zh-CN" sz="36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our monitor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, is a handsome boy.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" y="2040255"/>
            <a:ext cx="5644515" cy="3172460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1412240" y="1659255"/>
            <a:ext cx="23818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7793355" y="902335"/>
            <a:ext cx="135890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名词</a:t>
            </a:r>
            <a:endParaRPr lang="en-US" altLang="zh-CN" sz="4400" b="1">
              <a:solidFill>
                <a:srgbClr val="C00000"/>
              </a:solidFill>
              <a:effectLst>
                <a:outerShdw blurRad="38100" dist="38100" dir="2700000" algn="tl">
                  <a:schemeClr val="bg2"/>
                </a:outerShdw>
              </a:effectLst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35255" y="90805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5255" y="1153160"/>
            <a:ext cx="79489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I </a:t>
            </a:r>
            <a:r>
              <a:rPr lang="en-US" altLang="zh-CN" sz="4000" b="1" dirty="0">
                <a:latin typeface="Times New Roman" panose="02020603050405020304" pitchFamily="18" charset="0"/>
                <a:sym typeface="+mn-ea"/>
              </a:rPr>
              <a:t>myself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will do the experiment.</a:t>
            </a:r>
          </a:p>
        </p:txBody>
      </p:sp>
      <p:pic>
        <p:nvPicPr>
          <p:cNvPr id="3" name="图片 2" descr="feead67034927708f96ac0ed415198b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" y="1984375"/>
            <a:ext cx="3387725" cy="338772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542290" y="1821815"/>
            <a:ext cx="147447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251065" y="1091565"/>
            <a:ext cx="135890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代词</a:t>
            </a:r>
            <a:endParaRPr lang="en-US" altLang="zh-CN" sz="4400" b="1">
              <a:solidFill>
                <a:srgbClr val="C00000"/>
              </a:solidFill>
              <a:effectLst>
                <a:outerShdw blurRad="38100" dist="38100" dir="2700000" algn="tl">
                  <a:schemeClr val="bg2"/>
                </a:outerShdw>
              </a:effectLst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35255" y="0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5255" y="811530"/>
            <a:ext cx="1036955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She is the oldest among them </a:t>
            </a:r>
            <a:r>
              <a:rPr lang="en-US" altLang="zh-CN" sz="4000" b="1" dirty="0">
                <a:latin typeface="Times New Roman" panose="02020603050405020304" pitchFamily="18" charset="0"/>
                <a:sym typeface="+mn-ea"/>
              </a:rPr>
              <a:t>six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" y="1703070"/>
            <a:ext cx="6043930" cy="401891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6593840" y="1569720"/>
            <a:ext cx="6800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7440295" y="934720"/>
            <a:ext cx="135890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数词</a:t>
            </a:r>
            <a:endParaRPr lang="en-US" altLang="zh-CN" sz="4400" b="1">
              <a:solidFill>
                <a:srgbClr val="C00000"/>
              </a:solidFill>
              <a:effectLst>
                <a:outerShdw blurRad="38100" dist="38100" dir="2700000" algn="tl">
                  <a:schemeClr val="bg2"/>
                </a:outerShdw>
              </a:effectLst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35255" y="0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4155" y="950595"/>
            <a:ext cx="10281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He told me the news that the plane had exploded.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" y="1885950"/>
            <a:ext cx="5641975" cy="3773170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4400550" y="1595755"/>
            <a:ext cx="525653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6349365" y="1734820"/>
            <a:ext cx="135890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从句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3665" y="0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3665" y="723265"/>
            <a:ext cx="1141539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82625" indent="-682625" fontAlgn="auto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Some subjects, such as maths and physics, are very difficult to learn.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2625725"/>
            <a:ext cx="4191000" cy="3219450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3192780" y="1599565"/>
            <a:ext cx="525653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111750" y="1734820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such as 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665" y="938530"/>
            <a:ext cx="106343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Please don't get frightened, unless you're a mouse, that is, a coward person.           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3665" y="0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085" y="2264410"/>
            <a:ext cx="3717290" cy="4037330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192405" y="2052955"/>
            <a:ext cx="476186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275580" y="1734820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that is... 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3665" y="0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3665" y="925830"/>
            <a:ext cx="109118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The city of Beijing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has been greatly changed since 2000.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" y="1816100"/>
            <a:ext cx="6047740" cy="403161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1793240" y="1599565"/>
            <a:ext cx="20135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900805" y="1599565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of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3665" y="0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3665" y="811530"/>
            <a:ext cx="104959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The freezing temperature, </a:t>
            </a:r>
            <a:r>
              <a:rPr lang="en-US" altLang="zh-CN" sz="3600" b="1" dirty="0">
                <a:latin typeface="Times New Roman" panose="02020603050405020304" pitchFamily="18" charset="0"/>
                <a:sym typeface="+mn-ea"/>
              </a:rPr>
              <a:t>or freezing point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, is the temperature at which water freezes under ordinary pressure. </a:t>
            </a:r>
          </a:p>
        </p:txBody>
      </p:sp>
      <p:pic>
        <p:nvPicPr>
          <p:cNvPr id="6" name="图片 5" descr="截屏2024-04-26 18.26.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335" y="2004060"/>
            <a:ext cx="4279900" cy="4635500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5424170" y="1407795"/>
            <a:ext cx="322770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7153910" y="2028190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or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665" y="811530"/>
            <a:ext cx="1081151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3600" b="1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sym typeface="+mn-ea"/>
              </a:rPr>
              <a:t>He told us the good news, namely, the museum is open to all.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365" y="2016760"/>
            <a:ext cx="5406390" cy="3604260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6924675" y="1521460"/>
            <a:ext cx="38169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113665" y="2113915"/>
            <a:ext cx="127254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946910" y="1622425"/>
            <a:ext cx="7901305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namely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引导，翻译为“即”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0490" y="887095"/>
            <a:ext cx="11139805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3600" b="1" dirty="0">
                <a:solidFill>
                  <a:schemeClr val="accent1">
                    <a:lumMod val="10000"/>
                  </a:schemeClr>
                </a:solidFill>
                <a:latin typeface="Times New Roman" panose="02020603050405020304" pitchFamily="18" charset="0"/>
                <a:sym typeface="+mn-ea"/>
              </a:rPr>
              <a:t>There is only one way of improving your English , that is to say, to practice more.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030" y="2445385"/>
            <a:ext cx="4191000" cy="418147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10048240" y="1559560"/>
            <a:ext cx="7435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204470" y="2227580"/>
            <a:ext cx="506539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838950" y="2105025"/>
            <a:ext cx="4937760" cy="144526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that is to say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引导，翻译为“那就是说”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矩形 7170"/>
          <p:cNvSpPr/>
          <p:nvPr/>
        </p:nvSpPr>
        <p:spPr>
          <a:xfrm>
            <a:off x="4010025" y="592138"/>
            <a:ext cx="3132138" cy="381508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4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主语从句</a:t>
            </a:r>
          </a:p>
          <a:p>
            <a:pPr lvl="0">
              <a:spcBef>
                <a:spcPct val="50000"/>
              </a:spcBef>
            </a:pPr>
            <a:r>
              <a:rPr sz="44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表语从句</a:t>
            </a:r>
          </a:p>
          <a:p>
            <a:pPr lvl="0">
              <a:spcBef>
                <a:spcPct val="50000"/>
              </a:spcBef>
            </a:pPr>
            <a:r>
              <a:rPr sz="44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宾语从句</a:t>
            </a:r>
          </a:p>
          <a:p>
            <a:pPr lvl="0">
              <a:spcBef>
                <a:spcPct val="50000"/>
              </a:spcBef>
            </a:pPr>
            <a:r>
              <a:rPr sz="44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  <a:hlinkClick r:id="" action="ppaction://noaction"/>
              </a:rPr>
              <a:t>同位语从句</a:t>
            </a:r>
          </a:p>
        </p:txBody>
      </p:sp>
      <p:sp>
        <p:nvSpPr>
          <p:cNvPr id="7174" name="左大括号 7173"/>
          <p:cNvSpPr/>
          <p:nvPr/>
        </p:nvSpPr>
        <p:spPr>
          <a:xfrm>
            <a:off x="3411538" y="855662"/>
            <a:ext cx="669925" cy="3586162"/>
          </a:xfrm>
          <a:prstGeom prst="leftBrace">
            <a:avLst>
              <a:gd name="adj1" fmla="val 44609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txBody>
          <a:bodyPr/>
          <a:lstStyle/>
          <a:p>
            <a:endParaRPr sz="2400"/>
          </a:p>
        </p:txBody>
      </p:sp>
      <p:sp>
        <p:nvSpPr>
          <p:cNvPr id="7179" name="矩形 7178"/>
          <p:cNvSpPr/>
          <p:nvPr/>
        </p:nvSpPr>
        <p:spPr>
          <a:xfrm>
            <a:off x="7010400" y="1111250"/>
            <a:ext cx="2546350" cy="368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endParaRPr kumimoji="0" sz="1800">
              <a:latin typeface="Comic Sans MS" panose="030F0702030302020204" pitchFamily="66" charset="0"/>
            </a:endParaRPr>
          </a:p>
        </p:txBody>
      </p:sp>
      <p:cxnSp>
        <p:nvCxnSpPr>
          <p:cNvPr id="7180" name="直接连接符 7179"/>
          <p:cNvCxnSpPr/>
          <p:nvPr/>
        </p:nvCxnSpPr>
        <p:spPr>
          <a:xfrm>
            <a:off x="6669088" y="1130300"/>
            <a:ext cx="717550" cy="0"/>
          </a:xfrm>
          <a:prstGeom prst="line">
            <a:avLst/>
          </a:prstGeom>
          <a:noFill/>
          <a:ln>
            <a:solidFill>
              <a:schemeClr val="tx1"/>
            </a:solidFill>
            <a:miter lim="800000"/>
            <a:tailEnd type="triangle"/>
          </a:ln>
        </p:spPr>
      </p:cxnSp>
      <p:sp>
        <p:nvSpPr>
          <p:cNvPr id="7181" name="矩形 7180"/>
          <p:cNvSpPr/>
          <p:nvPr/>
        </p:nvSpPr>
        <p:spPr>
          <a:xfrm>
            <a:off x="6902450" y="1039812"/>
            <a:ext cx="2868612" cy="368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endParaRPr kumimoji="0" sz="1800">
              <a:latin typeface="Comic Sans MS" panose="030F0702030302020204" pitchFamily="66" charset="0"/>
            </a:endParaRPr>
          </a:p>
        </p:txBody>
      </p:sp>
      <p:sp>
        <p:nvSpPr>
          <p:cNvPr id="7182" name="矩形 7181"/>
          <p:cNvSpPr/>
          <p:nvPr/>
        </p:nvSpPr>
        <p:spPr>
          <a:xfrm>
            <a:off x="7675562" y="661988"/>
            <a:ext cx="2205038" cy="381508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kumimoji="0" sz="4400" b="1">
                <a:solidFill>
                  <a:srgbClr val="0000FF"/>
                </a:solidFill>
                <a:latin typeface="Comic Sans MS" panose="030F0702030302020204" pitchFamily="66" charset="0"/>
                <a:ea typeface="楷体_GB2312" pitchFamily="49" charset="-122"/>
              </a:rPr>
              <a:t>主语</a:t>
            </a:r>
          </a:p>
          <a:p>
            <a:pPr lvl="0">
              <a:spcBef>
                <a:spcPct val="50000"/>
              </a:spcBef>
            </a:pPr>
            <a:r>
              <a:rPr kumimoji="0" sz="4400" b="1">
                <a:solidFill>
                  <a:srgbClr val="0000FF"/>
                </a:solidFill>
                <a:latin typeface="Comic Sans MS" panose="030F0702030302020204" pitchFamily="66" charset="0"/>
                <a:ea typeface="楷体_GB2312" pitchFamily="49" charset="-122"/>
              </a:rPr>
              <a:t>表语</a:t>
            </a:r>
          </a:p>
          <a:p>
            <a:pPr lvl="0">
              <a:spcBef>
                <a:spcPct val="50000"/>
              </a:spcBef>
            </a:pPr>
            <a:r>
              <a:rPr kumimoji="0" sz="4400" b="1">
                <a:solidFill>
                  <a:srgbClr val="0000FF"/>
                </a:solidFill>
                <a:latin typeface="Comic Sans MS" panose="030F0702030302020204" pitchFamily="66" charset="0"/>
                <a:ea typeface="楷体_GB2312" pitchFamily="49" charset="-122"/>
              </a:rPr>
              <a:t>宾语</a:t>
            </a:r>
          </a:p>
          <a:p>
            <a:pPr lvl="0">
              <a:spcBef>
                <a:spcPct val="50000"/>
              </a:spcBef>
            </a:pPr>
            <a:r>
              <a:rPr kumimoji="0" sz="4400" b="1">
                <a:solidFill>
                  <a:srgbClr val="0000FF"/>
                </a:solidFill>
                <a:latin typeface="Comic Sans MS" panose="030F0702030302020204" pitchFamily="66" charset="0"/>
                <a:ea typeface="楷体_GB2312" pitchFamily="49" charset="-122"/>
              </a:rPr>
              <a:t>同位语</a:t>
            </a:r>
          </a:p>
        </p:txBody>
      </p:sp>
      <p:cxnSp>
        <p:nvCxnSpPr>
          <p:cNvPr id="7183" name="直接连接符 7182"/>
          <p:cNvCxnSpPr/>
          <p:nvPr/>
        </p:nvCxnSpPr>
        <p:spPr>
          <a:xfrm>
            <a:off x="6634162" y="2098675"/>
            <a:ext cx="717550" cy="0"/>
          </a:xfrm>
          <a:prstGeom prst="line">
            <a:avLst/>
          </a:prstGeom>
          <a:noFill/>
          <a:ln>
            <a:solidFill>
              <a:schemeClr val="tx1"/>
            </a:solidFill>
            <a:miter lim="800000"/>
            <a:tailEnd type="triangle"/>
          </a:ln>
        </p:spPr>
      </p:cxnSp>
      <p:cxnSp>
        <p:nvCxnSpPr>
          <p:cNvPr id="7184" name="直接连接符 7183"/>
          <p:cNvCxnSpPr/>
          <p:nvPr/>
        </p:nvCxnSpPr>
        <p:spPr>
          <a:xfrm>
            <a:off x="6616700" y="3084512"/>
            <a:ext cx="717550" cy="0"/>
          </a:xfrm>
          <a:prstGeom prst="line">
            <a:avLst/>
          </a:prstGeom>
          <a:noFill/>
          <a:ln>
            <a:solidFill>
              <a:schemeClr val="tx1"/>
            </a:solidFill>
            <a:miter lim="800000"/>
            <a:tailEnd type="triangle"/>
          </a:ln>
        </p:spPr>
      </p:cxnSp>
      <p:cxnSp>
        <p:nvCxnSpPr>
          <p:cNvPr id="7185" name="直接连接符 7184"/>
          <p:cNvCxnSpPr/>
          <p:nvPr/>
        </p:nvCxnSpPr>
        <p:spPr>
          <a:xfrm>
            <a:off x="6884988" y="4124325"/>
            <a:ext cx="717550" cy="0"/>
          </a:xfrm>
          <a:prstGeom prst="line">
            <a:avLst/>
          </a:prstGeom>
          <a:noFill/>
          <a:ln>
            <a:solidFill>
              <a:schemeClr val="tx1"/>
            </a:solidFill>
            <a:miter lim="800000"/>
            <a:tailEnd type="triangle"/>
          </a:ln>
        </p:spPr>
      </p:cxnSp>
      <p:sp>
        <p:nvSpPr>
          <p:cNvPr id="3" name="矩形 2"/>
          <p:cNvSpPr/>
          <p:nvPr/>
        </p:nvSpPr>
        <p:spPr>
          <a:xfrm>
            <a:off x="537845" y="2315845"/>
            <a:ext cx="368681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400" b="1" dirty="0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名词性</a:t>
            </a:r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从</a:t>
            </a:r>
            <a:r>
              <a:rPr sz="4400" b="1" dirty="0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句</a:t>
            </a:r>
            <a:endParaRPr lang="en-US" altLang="zh-CN" sz="4400" b="1" dirty="0">
              <a:solidFill>
                <a:schemeClr val="tx1"/>
              </a:solidFill>
              <a:effectLst>
                <a:outerShdw blurRad="38100" dist="38100" dir="2700000" algn="tl">
                  <a:schemeClr val="bg2"/>
                </a:outerShdw>
              </a:effectLst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childTnLst>
                                    <p:set>
                                      <p:cBhvr additive="base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30" dur="500"/>
                                        <p:tgtEl>
                                          <p:spTgt spid="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childTnLs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37" dur="500"/>
                                        <p:tgtEl>
                                          <p:spTgt spid="7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childTnLst>
                                    <p:set>
                                      <p:cBhvr additive="base"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44" dur="500"/>
                                        <p:tgtEl>
                                          <p:spTgt spid="7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childTnLst>
                                    <p:set>
                                      <p:cBhvr additive="base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childTnLst>
                                    <p:set>
                                      <p:cBhvr additive="base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51" dur="500"/>
                                        <p:tgtEl>
                                          <p:spTgt spid="7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8062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同位语的表现形式有以下几种：</a:t>
            </a:r>
          </a:p>
        </p:txBody>
      </p:sp>
      <p:sp>
        <p:nvSpPr>
          <p:cNvPr id="161794" name="Rectangle 2"/>
          <p:cNvSpPr/>
          <p:nvPr>
            <p:custDataLst>
              <p:tags r:id="rId2"/>
            </p:custDataLst>
          </p:nvPr>
        </p:nvSpPr>
        <p:spPr>
          <a:xfrm>
            <a:off x="0" y="1126490"/>
            <a:ext cx="10641330" cy="17703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marL="605155" indent="-605155">
              <a:lnSpc>
                <a:spcPct val="130000"/>
              </a:lnSpc>
            </a:pP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(8) 有时可用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namely</a:t>
            </a:r>
            <a:r>
              <a:rPr lang="en-US" altLang="zh-CN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即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that is to say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也就是说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in other words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换句话说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that is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那就是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8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for example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等引出同位语, 说明其前面的名词或代词。有时同位语直接跟在名词或代词的后面。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1794" grpId="0"/>
      <p:bldP spid="16179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39065" y="88265"/>
            <a:ext cx="806259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the Appositive clause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5645" y="1633220"/>
            <a:ext cx="8742680" cy="97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做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 pitchFamily="18" charset="0"/>
                <a:sym typeface="+mn-ea"/>
              </a:rPr>
              <a:t>同位语，又是一个从句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文本框 12293"/>
          <p:cNvSpPr txBox="1"/>
          <p:nvPr>
            <p:custDataLst>
              <p:tags r:id="rId1"/>
            </p:custDataLst>
          </p:nvPr>
        </p:nvSpPr>
        <p:spPr>
          <a:xfrm>
            <a:off x="0" y="258445"/>
            <a:ext cx="11195685" cy="28047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一、定义</a:t>
            </a:r>
          </a:p>
          <a:p>
            <a:pPr indent="0">
              <a:spcBef>
                <a:spcPct val="50000"/>
              </a:spcBef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    同位语从句一般放在</a:t>
            </a:r>
            <a:r>
              <a:rPr lang="en-US" altLang="zh-C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____________ 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的后面，用以</a:t>
            </a:r>
            <a:r>
              <a:rPr lang="zh-CN" alt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 </a:t>
            </a:r>
            <a:r>
              <a:rPr lang="en-US" altLang="zh-CN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_______    </a:t>
            </a:r>
          </a:p>
          <a:p>
            <a:pPr indent="0">
              <a:spcBef>
                <a:spcPct val="50000"/>
              </a:spcBef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 Regular" panose="02020603050405020304" charset="0"/>
                <a:ea typeface="宋体" panose="02010600030101010101" pitchFamily="2" charset="-122"/>
                <a:cs typeface="Times New Roman Regular" panose="02020603050405020304" charset="0"/>
              </a:rPr>
              <a:t>名词所表示的具体内容。在句中作同位语。</a:t>
            </a:r>
          </a:p>
        </p:txBody>
      </p:sp>
      <p:sp>
        <p:nvSpPr>
          <p:cNvPr id="12299" name="文本框 12298"/>
          <p:cNvSpPr txBox="1"/>
          <p:nvPr>
            <p:custDataLst>
              <p:tags r:id="rId2"/>
            </p:custDataLst>
          </p:nvPr>
        </p:nvSpPr>
        <p:spPr>
          <a:xfrm>
            <a:off x="3642995" y="937895"/>
            <a:ext cx="34817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indent="0" algn="ctr"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某些抽象名词</a:t>
            </a:r>
          </a:p>
        </p:txBody>
      </p:sp>
      <p:sp>
        <p:nvSpPr>
          <p:cNvPr id="12300" name="文本框 12299"/>
          <p:cNvSpPr txBox="1"/>
          <p:nvPr>
            <p:custDataLst>
              <p:tags r:id="rId3"/>
            </p:custDataLst>
          </p:nvPr>
        </p:nvSpPr>
        <p:spPr>
          <a:xfrm>
            <a:off x="9051925" y="937895"/>
            <a:ext cx="2236788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解释或说明</a:t>
            </a:r>
          </a:p>
        </p:txBody>
      </p:sp>
      <p:sp>
        <p:nvSpPr>
          <p:cNvPr id="12295" name="文本框 12294"/>
          <p:cNvSpPr txBox="1"/>
          <p:nvPr>
            <p:custDataLst>
              <p:tags r:id="rId4"/>
            </p:custDataLst>
          </p:nvPr>
        </p:nvSpPr>
        <p:spPr>
          <a:xfrm>
            <a:off x="97790" y="2955925"/>
            <a:ext cx="11753850" cy="20612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宋体" panose="02010600030101010101" pitchFamily="2" charset="-122"/>
              </a:rPr>
              <a:t>二、常见的同位语从句的名词</a:t>
            </a:r>
          </a:p>
          <a:p>
            <a:pPr indent="0">
              <a:spcBef>
                <a:spcPct val="50000"/>
              </a:spcBef>
            </a:pPr>
            <a:r>
              <a:rPr lang="en-US" altLang="zh-CN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fact,  news,  idea,  promise,  question,  problem,  doubt,  fear,  hope, </a:t>
            </a:r>
          </a:p>
          <a:p>
            <a:pPr indent="0">
              <a:spcBef>
                <a:spcPct val="50000"/>
              </a:spcBef>
            </a:pPr>
            <a:r>
              <a:rPr lang="en-US" altLang="zh-CN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order,  belief,  thought,  truth,  suggestion,  advice…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/>
      <p:bldP spid="12294" grpId="1"/>
      <p:bldP spid="12299" grpId="0"/>
      <p:bldP spid="12300" grpId="0"/>
      <p:bldP spid="12295" grpId="0"/>
      <p:bldP spid="1229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39065" y="88265"/>
            <a:ext cx="44951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引导词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39065" y="1157605"/>
            <a:ext cx="1128966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The fact that you haven’t enough time to do the work is simply unbelievable.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140" y="3277870"/>
            <a:ext cx="3429000" cy="304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634230" y="211455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that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2146300" y="2003425"/>
            <a:ext cx="642683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5" grpId="0"/>
      <p:bldP spid="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39065" y="88265"/>
            <a:ext cx="44951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引导词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39065" y="1043940"/>
            <a:ext cx="112896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The hope that he may come here is gone.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" y="1937385"/>
            <a:ext cx="3237230" cy="323723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2386330" y="1839595"/>
            <a:ext cx="492569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4634230" y="211455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that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62630" y="2402840"/>
            <a:ext cx="82797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0" algn="just" fontAlgn="auto">
              <a:lnSpc>
                <a:spcPct val="150000"/>
              </a:lnSpc>
              <a:spcBef>
                <a:spcPts val="0"/>
              </a:spcBef>
            </a:pPr>
            <a:r>
              <a:rPr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如同位语</a:t>
            </a:r>
            <a:r>
              <a:rPr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从句意义、结构完整</a:t>
            </a:r>
            <a:r>
              <a:rPr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，应用</a:t>
            </a:r>
            <a:r>
              <a:rPr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that</a:t>
            </a:r>
            <a:r>
              <a:rPr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引导同位语从句。</a:t>
            </a:r>
            <a:endParaRPr kumimoji="0" sz="32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lvl="0" indent="0" algn="just" fontAlgn="auto">
              <a:lnSpc>
                <a:spcPct val="150000"/>
              </a:lnSpc>
              <a:spcBef>
                <a:spcPts val="0"/>
              </a:spcBef>
            </a:pPr>
            <a:r>
              <a:rPr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（</a:t>
            </a:r>
            <a:r>
              <a:rPr sz="32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即that 不充当任何成分，只起连接作用）</a:t>
            </a:r>
            <a:endParaRPr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5" grpId="0"/>
      <p:bldP spid="5" grpId="1"/>
      <p:bldP spid="7" grpId="0"/>
      <p:bldP spid="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44951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引导词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802640"/>
            <a:ext cx="1128966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The question whether we need more time to do the work has not been discussed.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65" y="2528570"/>
            <a:ext cx="3034030" cy="303403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3059430" y="1648460"/>
            <a:ext cx="790892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139065" y="2375535"/>
            <a:ext cx="107061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4634230" y="0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whether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矩形 11266">
            <a:hlinkClick r:id="" action="ppaction://noaction"/>
          </p:cNvPr>
          <p:cNvSpPr/>
          <p:nvPr>
            <p:custDataLst>
              <p:tags r:id="rId1"/>
            </p:custDataLst>
          </p:nvPr>
        </p:nvSpPr>
        <p:spPr>
          <a:xfrm>
            <a:off x="194628" y="118745"/>
            <a:ext cx="7107238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accent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引导同位语从句的连接词</a:t>
            </a:r>
          </a:p>
        </p:txBody>
      </p:sp>
      <p:graphicFrame>
        <p:nvGraphicFramePr>
          <p:cNvPr id="11303" name="表格 1130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4945" y="836930"/>
          <a:ext cx="11043285" cy="5008880"/>
        </p:xfrm>
        <a:graphic>
          <a:graphicData uri="http://schemas.openxmlformats.org/drawingml/2006/table">
            <a:tbl>
              <a:tblPr/>
              <a:tblGrid>
                <a:gridCol w="186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6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184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功能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例词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76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从属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连词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只起连接作用，不充当从句中的任何成分。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32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  <a:latin typeface="Times New Roman" panose="02020603050405020304" pitchFamily="18" charset="0"/>
                        </a:rPr>
                        <a:t> </a:t>
                      </a: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127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连接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代词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既起连接作用，又在从句中担任成分。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sz="32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799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连接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副词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既起连接作用，又在从句中担任状语。</a:t>
                      </a:r>
                    </a:p>
                    <a:p>
                      <a:pPr marL="0" lvl="0" indent="0">
                        <a:buNone/>
                      </a:pP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  <a:latin typeface="Times New Roman" panose="02020603050405020304" pitchFamily="18" charset="0"/>
                        </a:rPr>
                        <a:t>   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880225" y="1816735"/>
            <a:ext cx="567309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 dirty="0">
                <a:solidFill>
                  <a:srgbClr val="C00000"/>
                </a:solidFill>
                <a:sym typeface="+mn-ea"/>
              </a:rPr>
              <a:t>that  /  whether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449516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引导词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0" y="636905"/>
            <a:ext cx="11289665" cy="850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I have no idea when they will go.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0" y="1550670"/>
            <a:ext cx="11906885" cy="1610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I have no impression how he went home, perhaps by bike.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0" y="3174365"/>
            <a:ext cx="11289665" cy="850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I have no idea why she quit her job.</a:t>
            </a: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0" y="3989705"/>
            <a:ext cx="11289665" cy="1610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The news where the missing person has been found makes us happy.</a:t>
            </a: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3094990" y="1487805"/>
            <a:ext cx="364998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4495165" y="2355850"/>
            <a:ext cx="638492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8"/>
            </p:custDataLst>
          </p:nvPr>
        </p:nvCxnSpPr>
        <p:spPr>
          <a:xfrm>
            <a:off x="113030" y="3123565"/>
            <a:ext cx="86995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>
            <a:off x="3094990" y="3989070"/>
            <a:ext cx="4292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10"/>
            </p:custDataLst>
          </p:nvPr>
        </p:nvCxnSpPr>
        <p:spPr>
          <a:xfrm>
            <a:off x="2152015" y="4816475"/>
            <a:ext cx="842581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11"/>
            </p:custDataLst>
          </p:nvPr>
        </p:nvSpPr>
        <p:spPr>
          <a:xfrm>
            <a:off x="3094990" y="777240"/>
            <a:ext cx="1172210" cy="718820"/>
          </a:xfrm>
          <a:prstGeom prst="ellipse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2"/>
            </p:custDataLst>
          </p:nvPr>
        </p:nvSpPr>
        <p:spPr>
          <a:xfrm>
            <a:off x="4333875" y="1664335"/>
            <a:ext cx="1058545" cy="718820"/>
          </a:xfrm>
          <a:prstGeom prst="ellipse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13"/>
            </p:custDataLst>
          </p:nvPr>
        </p:nvSpPr>
        <p:spPr>
          <a:xfrm>
            <a:off x="3013075" y="3306445"/>
            <a:ext cx="1058545" cy="718820"/>
          </a:xfrm>
          <a:prstGeom prst="ellipse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2152015" y="4170045"/>
            <a:ext cx="1310640" cy="718820"/>
          </a:xfrm>
          <a:prstGeom prst="ellipse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  <p:bldP spid="14" grpId="0" bldLvl="0" animBg="1"/>
      <p:bldP spid="14" grpId="1" animBg="1"/>
      <p:bldP spid="15" grpId="0" bldLvl="0" animBg="1"/>
      <p:bldP spid="15" grpId="1" animBg="1"/>
      <p:bldP spid="16" grpId="0" bldLvl="0" animBg="1"/>
      <p:bldP spid="16" grpId="1" animBg="1"/>
      <p:bldP spid="17" grpId="0" bldLvl="0" animBg="1"/>
      <p:bldP spid="1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44951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引导词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802640"/>
            <a:ext cx="1128966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There was some doubt whether he would be able to come.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" y="2509520"/>
            <a:ext cx="3464560" cy="3464560"/>
          </a:xfrm>
          <a:prstGeom prst="rect">
            <a:avLst/>
          </a:prstGeom>
        </p:spPr>
      </p:pic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5042535" y="1648460"/>
            <a:ext cx="60013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151130" y="2404745"/>
            <a:ext cx="109664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4495165" y="19050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whether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262630" y="2402840"/>
            <a:ext cx="827976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0" algn="just" fontAlgn="auto">
              <a:lnSpc>
                <a:spcPct val="150000"/>
              </a:lnSpc>
              <a:spcBef>
                <a:spcPts val="0"/>
              </a:spcBef>
            </a:pPr>
            <a:r>
              <a:rPr sz="3200" b="1" dirty="0" err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如同位语</a:t>
            </a:r>
            <a:r>
              <a:rPr sz="32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从句意义不完整</a:t>
            </a:r>
            <a:r>
              <a:rPr sz="3200" b="1" dirty="0" err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，</a:t>
            </a:r>
            <a:r>
              <a:rPr sz="32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结构完整</a:t>
            </a:r>
            <a:r>
              <a:rPr sz="3200" b="1" dirty="0" err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，需增加</a:t>
            </a:r>
            <a:r>
              <a:rPr sz="32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"是否"</a:t>
            </a:r>
            <a:r>
              <a:rPr sz="3200" b="1" dirty="0" err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的含义，应用</a:t>
            </a:r>
            <a:r>
              <a:rPr sz="3200" b="1" dirty="0" err="1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whether</a:t>
            </a:r>
            <a:r>
              <a:rPr sz="3200" b="1" dirty="0" err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引导同位语从句</a:t>
            </a:r>
            <a:r>
              <a:rPr sz="3200" b="1" dirty="0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。</a:t>
            </a:r>
            <a:endParaRPr kumimoji="0" sz="3200" b="1" dirty="0">
              <a:solidFill>
                <a:srgbClr val="0000FF"/>
              </a:solidFill>
              <a:latin typeface="Comic Sans MS" panose="030F0702030302020204" pitchFamily="66" charset="0"/>
              <a:sym typeface="+mn-ea"/>
            </a:endParaRPr>
          </a:p>
          <a:p>
            <a:pPr lvl="0" indent="0" algn="just" fontAlgn="auto">
              <a:lnSpc>
                <a:spcPct val="150000"/>
              </a:lnSpc>
              <a:spcBef>
                <a:spcPts val="0"/>
              </a:spcBef>
            </a:pPr>
            <a:r>
              <a:rPr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（</a:t>
            </a:r>
            <a:r>
              <a:rPr sz="3200" b="1" u="sng" dirty="0" err="1">
                <a:solidFill>
                  <a:srgbClr val="FF0066"/>
                </a:solidFill>
                <a:sym typeface="+mn-ea"/>
              </a:rPr>
              <a:t>if不能引导同位语从句</a:t>
            </a:r>
            <a:r>
              <a:rPr sz="3200" b="1" u="sng" dirty="0">
                <a:solidFill>
                  <a:srgbClr val="FF0066"/>
                </a:solidFill>
                <a:sym typeface="+mn-ea"/>
              </a:rPr>
              <a:t>！！！！！</a:t>
            </a:r>
            <a:r>
              <a:rPr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）</a:t>
            </a:r>
            <a:endParaRPr lang="zh-C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2" grpId="2"/>
      <p:bldP spid="7" grpId="0"/>
      <p:bldP spid="7" grpId="1"/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35890" y="206375"/>
            <a:ext cx="1067371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0" algn="just" fontAlgn="auto">
              <a:lnSpc>
                <a:spcPct val="150000"/>
              </a:lnSpc>
              <a:spcBef>
                <a:spcPts val="0"/>
              </a:spcBef>
            </a:pPr>
            <a:r>
              <a:rPr sz="3200" b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如同位语从句意义不完整，需增加“</a:t>
            </a:r>
            <a:r>
              <a:rPr sz="3200" b="1" u="sng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什么时候</a:t>
            </a:r>
            <a:r>
              <a:rPr sz="3200" b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”、“</a:t>
            </a:r>
            <a:r>
              <a:rPr sz="3200" b="1" u="sng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什么地点</a:t>
            </a:r>
            <a:r>
              <a:rPr sz="3200" b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”、“</a:t>
            </a:r>
            <a:r>
              <a:rPr sz="3200" b="1" u="sng">
                <a:solidFill>
                  <a:srgbClr val="C00000"/>
                </a:solidFill>
                <a:latin typeface="Comic Sans MS" panose="030F0702030302020204" pitchFamily="66" charset="0"/>
                <a:sym typeface="+mn-ea"/>
              </a:rPr>
              <a:t>什么方式</a:t>
            </a:r>
            <a:r>
              <a:rPr sz="3200" b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”等含义</a:t>
            </a:r>
          </a:p>
          <a:p>
            <a:pPr lvl="0" indent="0" algn="just" fontAlgn="auto">
              <a:lnSpc>
                <a:spcPct val="150000"/>
              </a:lnSpc>
              <a:spcBef>
                <a:spcPts val="0"/>
              </a:spcBef>
            </a:pPr>
            <a:endParaRPr sz="3200" b="1">
              <a:solidFill>
                <a:srgbClr val="0000FF"/>
              </a:solidFill>
              <a:latin typeface="Comic Sans MS" panose="030F0702030302020204" pitchFamily="66" charset="0"/>
              <a:sym typeface="+mn-ea"/>
            </a:endParaRPr>
          </a:p>
          <a:p>
            <a:pPr lvl="0" indent="0" algn="just" fontAlgn="auto">
              <a:lnSpc>
                <a:spcPct val="150000"/>
              </a:lnSpc>
              <a:spcBef>
                <a:spcPts val="0"/>
              </a:spcBef>
            </a:pPr>
            <a:r>
              <a:rPr sz="3200" b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应用连接副词</a:t>
            </a:r>
            <a:r>
              <a:rPr lang="en-US" sz="32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 </a:t>
            </a:r>
            <a:r>
              <a:rPr sz="32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when, where, </a:t>
            </a:r>
            <a:r>
              <a:rPr lang="en-US" altLang="zh-CN" sz="32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why, </a:t>
            </a:r>
            <a:r>
              <a:rPr sz="32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how</a:t>
            </a:r>
            <a:r>
              <a:rPr sz="3200" b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等词引导同位语从句。</a:t>
            </a:r>
            <a:endParaRPr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09220" y="75565"/>
            <a:ext cx="952246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判断一下属于哪一种“名词性从句”？？？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6855" y="4506595"/>
            <a:ext cx="11226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imes New Roman Bold" panose="02020603050405020304" charset="0"/>
                <a:cs typeface="Times New Roman Bold" panose="02020603050405020304" charset="0"/>
              </a:rPr>
              <a:t>Suddenly the thought came to me that he would go blind.</a:t>
            </a:r>
          </a:p>
        </p:txBody>
      </p:sp>
      <p:pic>
        <p:nvPicPr>
          <p:cNvPr id="6" name="图片 5" descr="UeLOazENNYocSmgPpxau0ZbFoOmc6k0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" y="894715"/>
            <a:ext cx="3470275" cy="347027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7034530" y="5151755"/>
            <a:ext cx="43376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矩形 11266">
            <a:hlinkClick r:id="" action="ppaction://noaction"/>
          </p:cNvPr>
          <p:cNvSpPr/>
          <p:nvPr>
            <p:custDataLst>
              <p:tags r:id="rId1"/>
            </p:custDataLst>
          </p:nvPr>
        </p:nvSpPr>
        <p:spPr>
          <a:xfrm>
            <a:off x="194628" y="118745"/>
            <a:ext cx="7107238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accent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引导同位语从句的连接词</a:t>
            </a:r>
          </a:p>
        </p:txBody>
      </p:sp>
      <p:graphicFrame>
        <p:nvGraphicFramePr>
          <p:cNvPr id="11303" name="表格 1130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4945" y="926465"/>
          <a:ext cx="11043285" cy="4832985"/>
        </p:xfrm>
        <a:graphic>
          <a:graphicData uri="http://schemas.openxmlformats.org/drawingml/2006/table">
            <a:tbl>
              <a:tblPr/>
              <a:tblGrid>
                <a:gridCol w="186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6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950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功能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例词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76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从属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连词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只起连接作用，不充当从句中的任何成分。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32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  <a:latin typeface="Times New Roman" panose="02020603050405020304" pitchFamily="18" charset="0"/>
                        </a:rPr>
                        <a:t> </a:t>
                      </a: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127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连接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代词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既起连接作用，又在从句中担任成分。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sz="32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799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连接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副词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既起连接作用，又在从句中担任状语。</a:t>
                      </a:r>
                    </a:p>
                    <a:p>
                      <a:pPr marL="0" lvl="0" indent="0">
                        <a:buNone/>
                      </a:pP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  <a:latin typeface="Times New Roman" panose="02020603050405020304" pitchFamily="18" charset="0"/>
                        </a:rPr>
                        <a:t>   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969125" y="1791335"/>
            <a:ext cx="567309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000" b="1" dirty="0">
                <a:solidFill>
                  <a:srgbClr val="C00000"/>
                </a:solidFill>
                <a:sym typeface="+mn-ea"/>
              </a:rPr>
              <a:t>that  /  whether</a:t>
            </a: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737985" y="4144010"/>
            <a:ext cx="4599940" cy="132207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000" b="1" dirty="0">
                <a:solidFill>
                  <a:srgbClr val="C00000"/>
                </a:solidFill>
                <a:sym typeface="+mn-ea"/>
              </a:rPr>
              <a:t>when, where, why, how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44951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引导词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802640"/>
            <a:ext cx="1128966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The question who will take his place is still not clear.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" y="2593340"/>
            <a:ext cx="3712845" cy="3712845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3019425" y="1664335"/>
            <a:ext cx="488505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2931160" y="945515"/>
            <a:ext cx="1172210" cy="718820"/>
          </a:xfrm>
          <a:prstGeom prst="ellipse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3879215" y="2024380"/>
            <a:ext cx="2350770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缺“主语”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495165" y="19050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who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14" grpId="0" bldLvl="0" animBg="1"/>
      <p:bldP spid="14" grpId="1" animBg="1"/>
      <p:bldP spid="5" grpId="0"/>
      <p:bldP spid="5" grpId="1"/>
      <p:bldP spid="7" grpId="0"/>
      <p:bldP spid="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44951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引导词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802640"/>
            <a:ext cx="112896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I have no idea what he is doing.</a:t>
            </a:r>
          </a:p>
        </p:txBody>
      </p: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3202305" y="1697990"/>
            <a:ext cx="349186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3202305" y="945515"/>
            <a:ext cx="1172210" cy="718820"/>
          </a:xfrm>
          <a:prstGeom prst="ellipse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165090" y="1731645"/>
            <a:ext cx="2350770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缺“宾语”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495165" y="19050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what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05" y="2024380"/>
            <a:ext cx="3624580" cy="36245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14" grpId="0" bldLvl="0" animBg="1"/>
      <p:bldP spid="14" grpId="1" animBg="1"/>
      <p:bldP spid="5" grpId="0"/>
      <p:bldP spid="5" grpId="1"/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44951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引导词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802640"/>
            <a:ext cx="112896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I have no idea whose company is better. </a:t>
            </a:r>
          </a:p>
        </p:txBody>
      </p: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3202305" y="1697990"/>
            <a:ext cx="544639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3290570" y="945515"/>
            <a:ext cx="1474470" cy="718820"/>
          </a:xfrm>
          <a:prstGeom prst="ellipse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938895" y="945515"/>
            <a:ext cx="2350770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缺“定语”</a:t>
            </a: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495165" y="19050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whose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40" y="1986280"/>
            <a:ext cx="5340985" cy="36791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14" grpId="0" bldLvl="0" animBg="1"/>
      <p:bldP spid="14" grpId="1" animBg="1"/>
      <p:bldP spid="5" grpId="0"/>
      <p:bldP spid="5" grpId="1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449516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4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引导词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802640"/>
            <a:ext cx="1128966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 Tim Cook has a company, which is a well-known multinational company and enjoys our praise.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085" y="2580640"/>
            <a:ext cx="4762500" cy="3638550"/>
          </a:xfrm>
          <a:prstGeom prst="rect">
            <a:avLst/>
          </a:prstGeom>
        </p:spPr>
      </p:pic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5925820" y="945515"/>
            <a:ext cx="1474470" cy="718820"/>
          </a:xfrm>
          <a:prstGeom prst="ellipse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6052185" y="1664335"/>
            <a:ext cx="475234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5"/>
            </p:custDataLst>
          </p:nvPr>
        </p:nvCxnSpPr>
        <p:spPr>
          <a:xfrm>
            <a:off x="75565" y="2403475"/>
            <a:ext cx="1001014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5128260" y="2876550"/>
            <a:ext cx="641413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0" algn="just" fontAlgn="auto">
              <a:lnSpc>
                <a:spcPct val="150000"/>
              </a:lnSpc>
              <a:spcBef>
                <a:spcPts val="0"/>
              </a:spcBef>
            </a:pPr>
            <a:r>
              <a:rPr sz="3200" b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如同位语从句成分不完整，根据所缺成分添加</a:t>
            </a:r>
            <a:r>
              <a:rPr lang="en-US" altLang="zh-CN" sz="3200" b="1">
                <a:solidFill>
                  <a:srgbClr val="FF0066"/>
                </a:solidFill>
                <a:sym typeface="+mn-ea"/>
              </a:rPr>
              <a:t>who</a:t>
            </a:r>
            <a:r>
              <a:rPr sz="3200" b="1">
                <a:solidFill>
                  <a:srgbClr val="FF0066"/>
                </a:solidFill>
                <a:sym typeface="+mn-ea"/>
              </a:rPr>
              <a:t>, </a:t>
            </a:r>
            <a:r>
              <a:rPr lang="en-US" altLang="zh-CN" sz="3200" b="1">
                <a:solidFill>
                  <a:srgbClr val="FF0066"/>
                </a:solidFill>
                <a:sym typeface="+mn-ea"/>
              </a:rPr>
              <a:t>what, whose, which</a:t>
            </a:r>
            <a:r>
              <a:rPr sz="3200" b="1">
                <a:solidFill>
                  <a:srgbClr val="0000FF"/>
                </a:solidFill>
                <a:latin typeface="Comic Sans MS" panose="030F0702030302020204" pitchFamily="66" charset="0"/>
                <a:sym typeface="+mn-ea"/>
              </a:rPr>
              <a:t>等词</a:t>
            </a:r>
            <a:endParaRPr kumimoji="0" sz="3200" b="1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lvl="0" indent="0" algn="just" fontAlgn="auto">
              <a:lnSpc>
                <a:spcPct val="150000"/>
              </a:lnSpc>
              <a:spcBef>
                <a:spcPts val="0"/>
              </a:spcBef>
            </a:pPr>
            <a:endParaRPr lang="zh-CN" altLang="en-US" sz="3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495165" y="19050"/>
            <a:ext cx="3337560" cy="76835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which</a:t>
            </a:r>
            <a:r>
              <a:rPr sz="4400" b="1">
                <a:solidFill>
                  <a:srgbClr val="C00000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引导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14" grpId="0" bldLvl="0" animBg="1"/>
      <p:bldP spid="14" grpId="1" animBg="1"/>
      <p:bldP spid="6" grpId="0"/>
      <p:bldP spid="6" grpId="1"/>
      <p:bldP spid="7" grpId="0"/>
      <p:bldP spid="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矩形 11266">
            <a:hlinkClick r:id="" action="ppaction://noaction"/>
          </p:cNvPr>
          <p:cNvSpPr/>
          <p:nvPr>
            <p:custDataLst>
              <p:tags r:id="rId1"/>
            </p:custDataLst>
          </p:nvPr>
        </p:nvSpPr>
        <p:spPr>
          <a:xfrm>
            <a:off x="194628" y="118745"/>
            <a:ext cx="7107238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accent1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引导同位语从句的连接词</a:t>
            </a:r>
          </a:p>
        </p:txBody>
      </p:sp>
      <p:graphicFrame>
        <p:nvGraphicFramePr>
          <p:cNvPr id="11303" name="表格 1130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1760" y="924560"/>
          <a:ext cx="11043285" cy="4832985"/>
        </p:xfrm>
        <a:graphic>
          <a:graphicData uri="http://schemas.openxmlformats.org/drawingml/2006/table">
            <a:tbl>
              <a:tblPr/>
              <a:tblGrid>
                <a:gridCol w="186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6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950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功能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例词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76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从属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连词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只起连接作用，不充当从句中的任何成分。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32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  <a:latin typeface="Times New Roman" panose="02020603050405020304" pitchFamily="18" charset="0"/>
                        </a:rPr>
                        <a:t> </a:t>
                      </a: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127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连接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代词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既起连接作用，又在从句中担任成分。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sz="32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7995"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连接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副词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</a:rPr>
                        <a:t>既起连接作用，又在从句中担任状语。</a:t>
                      </a:r>
                    </a:p>
                    <a:p>
                      <a:pPr marL="0" lvl="0" indent="0">
                        <a:buNone/>
                      </a:pPr>
                      <a:endParaRPr sz="2400" b="1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chemeClr val="bg2"/>
                          </a:outerShdw>
                        </a:effectLst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342900" indent="-3429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24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kumimoji="0" lang="zh-CN" altLang="en-US" sz="20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1" fontAlgn="base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kumimoji="0" lang="zh-CN" altLang="en-US" sz="1800" b="0" i="0" u="none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sz="2400" b="1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chemeClr val="bg2"/>
                            </a:outerShdw>
                          </a:effectLst>
                          <a:latin typeface="Times New Roman" panose="02020603050405020304" pitchFamily="18" charset="0"/>
                        </a:rPr>
                        <a:t>   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791960" y="1753870"/>
            <a:ext cx="567309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000" b="1" dirty="0">
                <a:solidFill>
                  <a:srgbClr val="C00000"/>
                </a:solidFill>
                <a:sym typeface="+mn-ea"/>
              </a:rPr>
              <a:t>that  /  whether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6603365" y="2679700"/>
            <a:ext cx="4804410" cy="132207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000" b="1" dirty="0">
                <a:solidFill>
                  <a:srgbClr val="C00000"/>
                </a:solidFill>
                <a:sym typeface="+mn-ea"/>
              </a:rPr>
              <a:t>who, which, what, whose</a:t>
            </a: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6603365" y="4220845"/>
            <a:ext cx="4286250" cy="132207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000" b="1" dirty="0">
                <a:solidFill>
                  <a:srgbClr val="C00000"/>
                </a:solidFill>
                <a:sym typeface="+mn-ea"/>
              </a:rPr>
              <a:t>when, where, why, how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/>
      <p:bldP spid="3" grpId="1"/>
      <p:bldP spid="2" grpId="0"/>
      <p:bldP spid="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34817"/>
          <p:cNvSpPr/>
          <p:nvPr/>
        </p:nvSpPr>
        <p:spPr>
          <a:xfrm>
            <a:off x="0" y="488315"/>
            <a:ext cx="12554585" cy="636968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They expressed the hope _____ they would come over to visit China again.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I have no idea ___</a:t>
            </a:r>
            <a:r>
              <a:rPr lang="en-US" altLang="zh-CN"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__</a:t>
            </a:r>
            <a:r>
              <a:rPr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___</a:t>
            </a:r>
            <a:r>
              <a:rPr lang="en-US" altLang="zh-CN"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 </a:t>
            </a:r>
            <a:r>
              <a:rPr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they were able to get it done in so short a time.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Have you any idea  _____ he is doing now?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They asked me the question ________the work was worth doing.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sz="3400" b="1">
              <a:effectLst>
                <a:outerShdw blurRad="38100" dist="38100" dir="2700000" algn="tl">
                  <a:schemeClr val="bg2"/>
                </a:outerShdw>
              </a:effectLst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The question </a:t>
            </a:r>
            <a:r>
              <a:rPr sz="3400" b="1">
                <a:effectLst>
                  <a:outerShdw blurRad="38100" dist="38100" dir="2700000" algn="tl">
                    <a:schemeClr val="bg2"/>
                  </a:outerShdw>
                </a:effectLst>
                <a:sym typeface="+mn-ea"/>
              </a:rPr>
              <a:t>_____</a:t>
            </a:r>
            <a:r>
              <a:rPr lang="en-US" altLang="zh-CN" sz="3400" b="1">
                <a:effectLst>
                  <a:outerShdw blurRad="38100" dist="38100" dir="2700000" algn="tl">
                    <a:schemeClr val="bg2"/>
                  </a:outerShdw>
                </a:effectLst>
                <a:sym typeface="+mn-ea"/>
              </a:rPr>
              <a:t> </a:t>
            </a:r>
            <a:r>
              <a:rPr sz="3400" b="1">
                <a:effectLst>
                  <a:outerShdw blurRad="38100" dist="38100" dir="2700000" algn="tl">
                    <a:schemeClr val="bg2"/>
                  </a:outerShdw>
                </a:effectLst>
              </a:rPr>
              <a:t>should do the work requires consideration</a:t>
            </a:r>
            <a:r>
              <a:rPr sz="1800" b="1">
                <a:effectLst>
                  <a:outerShdw blurRad="38100" dist="38100" dir="2700000" algn="tl">
                    <a:schemeClr val="bg2"/>
                  </a:outerShdw>
                </a:effectLst>
                <a:latin typeface="Comic Sans MS" panose="030F0702030302020204" pitchFamily="66" charset="0"/>
              </a:rPr>
              <a:t>.</a:t>
            </a:r>
            <a:r>
              <a:rPr sz="18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4746625" y="628015"/>
            <a:ext cx="108839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000" b="1" dirty="0">
                <a:solidFill>
                  <a:srgbClr val="C00000"/>
                </a:solidFill>
                <a:sym typeface="+mn-ea"/>
              </a:rPr>
              <a:t>that 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791460" y="2143760"/>
            <a:ext cx="2216150" cy="64516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3600" b="1" dirty="0">
                <a:solidFill>
                  <a:srgbClr val="C00000"/>
                </a:solidFill>
                <a:sym typeface="+mn-ea"/>
              </a:rPr>
              <a:t>whether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531870" y="3707765"/>
            <a:ext cx="147574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000" b="1" dirty="0">
                <a:solidFill>
                  <a:srgbClr val="C00000"/>
                </a:solidFill>
                <a:sym typeface="+mn-ea"/>
              </a:rPr>
              <a:t>what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169535" y="4552950"/>
            <a:ext cx="221615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000" b="1" dirty="0">
                <a:solidFill>
                  <a:srgbClr val="C00000"/>
                </a:solidFill>
                <a:sym typeface="+mn-ea"/>
              </a:rPr>
              <a:t>whether</a:t>
            </a: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2530475" y="6015990"/>
            <a:ext cx="221615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en-US" altLang="zh-CN" sz="4000" b="1" dirty="0">
                <a:solidFill>
                  <a:srgbClr val="C00000"/>
                </a:solidFill>
                <a:sym typeface="+mn-ea"/>
              </a:rPr>
              <a:t>who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442210" y="1332230"/>
            <a:ext cx="4506595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不缺成分，意义完整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)</a:t>
            </a: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043305" y="2896235"/>
            <a:ext cx="5052060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不缺成分，意义不完整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)</a:t>
            </a: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7989570" y="3707765"/>
            <a:ext cx="2350770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缺“宾语”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)</a:t>
            </a: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0" y="4921885"/>
            <a:ext cx="6007100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不缺成分，意义不完整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)</a:t>
            </a: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8884920" y="5568950"/>
            <a:ext cx="2350770" cy="811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(</a:t>
            </a: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缺“主语”</a:t>
            </a:r>
            <a:r>
              <a:rPr lang="en-US" altLang="zh-CN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sym typeface="+mn-ea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文本占位符 144385"/>
          <p:cNvSpPr>
            <a:spLocks noGrp="1"/>
          </p:cNvSpPr>
          <p:nvPr>
            <p:ph type="body" idx="1"/>
          </p:nvPr>
        </p:nvSpPr>
        <p:spPr>
          <a:xfrm>
            <a:off x="0" y="737870"/>
            <a:ext cx="12192635" cy="596709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marL="342900" indent="-3429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zh-CN" altLang="en-US" sz="32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zh-CN" altLang="en-US" sz="28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zh-CN" altLang="en-US" sz="24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zh-CN" altLang="en-US" sz="20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zh-CN" altLang="en-US" sz="20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 algn="just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1. Here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s an announcement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公告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 ____ the winner at chess can get a prize of 1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000 yuan.</a:t>
            </a:r>
          </a:p>
          <a:p>
            <a:pPr lvl="0" algn="just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A. that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B. why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C. whether	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D. when</a:t>
            </a:r>
          </a:p>
          <a:p>
            <a:pPr lvl="0" algn="just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2. It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s a question _____ he did it.</a:t>
            </a:r>
          </a:p>
          <a:p>
            <a:pPr lvl="0" algn="just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A. what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B. that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C. how	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D. if</a:t>
            </a:r>
          </a:p>
          <a:p>
            <a:pPr lvl="0" algn="just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3. The dream ____ we are flying in space has finally been realized by a Chinese astronaut Yang Liwei.</a:t>
            </a:r>
          </a:p>
          <a:p>
            <a:pPr lvl="0" algn="just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A. when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B. that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C. which	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D. what</a:t>
            </a:r>
          </a:p>
          <a:p>
            <a:pPr lvl="0" algn="just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87" name="矩形 144386"/>
          <p:cNvSpPr/>
          <p:nvPr/>
        </p:nvSpPr>
        <p:spPr>
          <a:xfrm>
            <a:off x="1810067" y="108268"/>
            <a:ext cx="8139112" cy="706755"/>
          </a:xfrm>
          <a:prstGeom prst="rect">
            <a:avLst/>
          </a:prstGeom>
          <a:solidFill>
            <a:srgbClr val="FFFF66"/>
          </a:solidFill>
          <a:ln>
            <a:solidFill>
              <a:srgbClr val="00FF00"/>
            </a:solidFill>
            <a:miter lim="800000"/>
          </a:ln>
        </p:spPr>
        <p:txBody>
          <a:bodyPr anchor="ctr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algn="ctr"/>
            <a:r>
              <a:rPr kumimoji="0" sz="4000" b="1">
                <a:solidFill>
                  <a:srgbClr val="FF00FF"/>
                </a:solidFill>
                <a:latin typeface="Comic Sans MS" panose="030F0702030302020204" pitchFamily="66" charset="0"/>
              </a:rPr>
              <a:t>Exercise—Multiple choices</a:t>
            </a:r>
          </a:p>
        </p:txBody>
      </p:sp>
      <p:sp>
        <p:nvSpPr>
          <p:cNvPr id="2" name="笑脸 1"/>
          <p:cNvSpPr/>
          <p:nvPr/>
        </p:nvSpPr>
        <p:spPr>
          <a:xfrm>
            <a:off x="70485" y="2491740"/>
            <a:ext cx="473075" cy="479425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>
            <a:solidFill>
              <a:srgbClr val="FF00FF"/>
            </a:solidFill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3" name="笑脸 2"/>
          <p:cNvSpPr/>
          <p:nvPr/>
        </p:nvSpPr>
        <p:spPr>
          <a:xfrm>
            <a:off x="5440045" y="3879850"/>
            <a:ext cx="543560" cy="514350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>
            <a:solidFill>
              <a:srgbClr val="FF00FF"/>
            </a:solidFill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4" name="笑脸 3"/>
          <p:cNvSpPr/>
          <p:nvPr>
            <p:custDataLst>
              <p:tags r:id="rId1"/>
            </p:custDataLst>
          </p:nvPr>
        </p:nvSpPr>
        <p:spPr>
          <a:xfrm>
            <a:off x="2724150" y="6090285"/>
            <a:ext cx="543560" cy="514350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>
            <a:solidFill>
              <a:srgbClr val="FF00FF"/>
            </a:solidFill>
            <a:miter lim="800000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bldLvl="0" animBg="1"/>
      <p:bldP spid="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文本占位符 144385"/>
          <p:cNvSpPr>
            <a:spLocks noGrp="1"/>
          </p:cNvSpPr>
          <p:nvPr>
            <p:ph type="body" idx="1"/>
          </p:nvPr>
        </p:nvSpPr>
        <p:spPr>
          <a:xfrm>
            <a:off x="102870" y="815340"/>
            <a:ext cx="11847195" cy="589597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lvl1pPr marL="342900" indent="-3429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zh-CN" altLang="en-US" sz="32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zh-CN" altLang="en-US" sz="28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kumimoji="0" lang="zh-CN" altLang="en-US" sz="24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kumimoji="0" lang="zh-CN" altLang="en-US" sz="20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defTabSz="9144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kumimoji="0" lang="zh-CN" altLang="en-US" sz="2000" b="0" i="0" u="none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90000"/>
              </a:lnSpc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4. They spread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the rumor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 ____ a new school would be built.</a:t>
            </a:r>
          </a:p>
          <a:p>
            <a:pPr lvl="0">
              <a:lnSpc>
                <a:spcPct val="90000"/>
              </a:lnSpc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A. that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B. what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C. where	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D. which</a:t>
            </a:r>
          </a:p>
          <a:p>
            <a:pPr lvl="0">
              <a:lnSpc>
                <a:spcPct val="90000"/>
              </a:lnSpc>
              <a:buNone/>
            </a:pPr>
            <a:endParaRPr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5. The question ____ it is right or wrong depends on the result.</a:t>
            </a:r>
          </a:p>
          <a:p>
            <a:pPr lvl="0">
              <a:lnSpc>
                <a:spcPct val="90000"/>
              </a:lnSpc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A. if	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B. which		C. that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D. whether</a:t>
            </a:r>
          </a:p>
          <a:p>
            <a:pPr lvl="0">
              <a:lnSpc>
                <a:spcPct val="90000"/>
              </a:lnSpc>
              <a:buNone/>
            </a:pPr>
            <a:endParaRPr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6. I have a question ______ should take the responsibility.</a:t>
            </a:r>
          </a:p>
          <a:p>
            <a:pPr lvl="0">
              <a:lnSpc>
                <a:spcPct val="90000"/>
              </a:lnSpc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A. that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B. wh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		C. what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D. if</a:t>
            </a:r>
          </a:p>
          <a:p>
            <a:pPr lvl="0">
              <a:lnSpc>
                <a:spcPct val="90000"/>
              </a:lnSpc>
              <a:buNone/>
            </a:pPr>
            <a:endParaRPr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>
              <a:lnSpc>
                <a:spcPct val="90000"/>
              </a:lnSpc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7. They expressed the suggestion _____ she accept the award.</a:t>
            </a:r>
          </a:p>
          <a:p>
            <a:pPr lvl="0">
              <a:lnSpc>
                <a:spcPct val="90000"/>
              </a:lnSpc>
              <a:buNone/>
            </a:pP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A. what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B. when		C. that	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		</a:t>
            </a:r>
            <a:r>
              <a:rPr>
                <a:solidFill>
                  <a:srgbClr val="000000"/>
                </a:solidFill>
                <a:latin typeface="Times New Roman" panose="02020603050405020304" pitchFamily="18" charset="0"/>
              </a:rPr>
              <a:t>D. which</a:t>
            </a:r>
          </a:p>
        </p:txBody>
      </p:sp>
      <p:sp>
        <p:nvSpPr>
          <p:cNvPr id="144387" name="矩形 144386"/>
          <p:cNvSpPr/>
          <p:nvPr/>
        </p:nvSpPr>
        <p:spPr>
          <a:xfrm>
            <a:off x="1810067" y="108268"/>
            <a:ext cx="8139112" cy="706755"/>
          </a:xfrm>
          <a:prstGeom prst="rect">
            <a:avLst/>
          </a:prstGeom>
          <a:solidFill>
            <a:srgbClr val="FFFF66"/>
          </a:solidFill>
          <a:ln>
            <a:solidFill>
              <a:srgbClr val="00FF00"/>
            </a:solidFill>
            <a:miter lim="800000"/>
          </a:ln>
        </p:spPr>
        <p:txBody>
          <a:bodyPr anchor="ctr" anchorCtr="0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 algn="ctr"/>
            <a:r>
              <a:rPr kumimoji="0" sz="4000" b="1">
                <a:solidFill>
                  <a:srgbClr val="FF00FF"/>
                </a:solidFill>
                <a:latin typeface="Comic Sans MS" panose="030F0702030302020204" pitchFamily="66" charset="0"/>
              </a:rPr>
              <a:t>Exercise—Multiple choices</a:t>
            </a:r>
          </a:p>
        </p:txBody>
      </p:sp>
      <p:sp>
        <p:nvSpPr>
          <p:cNvPr id="2" name="笑脸 1"/>
          <p:cNvSpPr/>
          <p:nvPr>
            <p:custDataLst>
              <p:tags r:id="rId1"/>
            </p:custDataLst>
          </p:nvPr>
        </p:nvSpPr>
        <p:spPr>
          <a:xfrm>
            <a:off x="102870" y="1363345"/>
            <a:ext cx="473075" cy="479425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>
            <a:solidFill>
              <a:srgbClr val="FF00FF"/>
            </a:solidFill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3" name="笑脸 2"/>
          <p:cNvSpPr/>
          <p:nvPr>
            <p:custDataLst>
              <p:tags r:id="rId2"/>
            </p:custDataLst>
          </p:nvPr>
        </p:nvSpPr>
        <p:spPr>
          <a:xfrm>
            <a:off x="9276080" y="2971165"/>
            <a:ext cx="473075" cy="479425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>
            <a:solidFill>
              <a:srgbClr val="FF00FF"/>
            </a:solidFill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4" name="笑脸 3"/>
          <p:cNvSpPr/>
          <p:nvPr>
            <p:custDataLst>
              <p:tags r:id="rId3"/>
            </p:custDataLst>
          </p:nvPr>
        </p:nvSpPr>
        <p:spPr>
          <a:xfrm>
            <a:off x="2818765" y="4607560"/>
            <a:ext cx="473075" cy="479425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>
            <a:solidFill>
              <a:srgbClr val="FF00FF"/>
            </a:solidFill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5" name="笑脸 4"/>
          <p:cNvSpPr/>
          <p:nvPr>
            <p:custDataLst>
              <p:tags r:id="rId4"/>
            </p:custDataLst>
          </p:nvPr>
        </p:nvSpPr>
        <p:spPr>
          <a:xfrm>
            <a:off x="5622925" y="6160135"/>
            <a:ext cx="473075" cy="479425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>
            <a:solidFill>
              <a:srgbClr val="FF00FF"/>
            </a:solidFill>
            <a:miter lim="800000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4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4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4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4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4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4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build="p"/>
      <p:bldP spid="144386" grpId="1" build="p"/>
      <p:bldP spid="2" grpId="0" bldLvl="0" animBg="1"/>
      <p:bldP spid="2" grpId="1" animBg="1"/>
      <p:bldP spid="3" grpId="0" bldLvl="0" animBg="1"/>
      <p:bldP spid="3" grpId="1" animBg="1"/>
      <p:bldP spid="4" grpId="0" bldLvl="0" animBg="1"/>
      <p:bldP spid="4" grpId="1" animBg="1"/>
      <p:bldP spid="5" grpId="0" bldLvl="0" animBg="1"/>
      <p:bldP spid="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42" name="AutoShape 14"/>
          <p:cNvSpPr/>
          <p:nvPr/>
        </p:nvSpPr>
        <p:spPr>
          <a:xfrm>
            <a:off x="163513" y="108903"/>
            <a:ext cx="1944687" cy="1223962"/>
          </a:xfrm>
          <a:prstGeom prst="irregularSeal1">
            <a:avLst/>
          </a:prstGeom>
          <a:solidFill>
            <a:srgbClr val="FF00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zh-CN" sz="1800" dirty="0">
              <a:solidFill>
                <a:srgbClr val="FF0066"/>
              </a:solidFill>
              <a:latin typeface="Arial" panose="020B0604020202020204" pitchFamily="34" charset="0"/>
            </a:endParaRPr>
          </a:p>
        </p:txBody>
      </p:sp>
      <p:sp>
        <p:nvSpPr>
          <p:cNvPr id="99330" name="Text Box 2"/>
          <p:cNvSpPr txBox="1"/>
          <p:nvPr/>
        </p:nvSpPr>
        <p:spPr>
          <a:xfrm>
            <a:off x="2108200" y="203835"/>
            <a:ext cx="10262235" cy="8115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同位语从句有时</a:t>
            </a:r>
            <a:r>
              <a:rPr lang="zh-CN" altLang="en-US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被别的词把它和名词隔开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99343" name="Rectangle 15"/>
          <p:cNvSpPr/>
          <p:nvPr/>
        </p:nvSpPr>
        <p:spPr>
          <a:xfrm>
            <a:off x="510540" y="397828"/>
            <a:ext cx="125095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注意</a:t>
            </a:r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99344" name="Text Box 16"/>
          <p:cNvSpPr txBox="1"/>
          <p:nvPr/>
        </p:nvSpPr>
        <p:spPr>
          <a:xfrm>
            <a:off x="163830" y="1729105"/>
            <a:ext cx="1185164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The story goes that William killed the king with an arrow.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Word came that their team had won.</a:t>
            </a:r>
          </a:p>
        </p:txBody>
      </p:sp>
      <p:sp>
        <p:nvSpPr>
          <p:cNvPr id="2" name="Line 24"/>
          <p:cNvSpPr/>
          <p:nvPr/>
        </p:nvSpPr>
        <p:spPr>
          <a:xfrm flipV="1">
            <a:off x="3828415" y="2519680"/>
            <a:ext cx="7816215" cy="1270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Line 24"/>
          <p:cNvSpPr/>
          <p:nvPr/>
        </p:nvSpPr>
        <p:spPr>
          <a:xfrm flipV="1">
            <a:off x="287020" y="3251200"/>
            <a:ext cx="1250950" cy="5080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Line 24"/>
          <p:cNvSpPr/>
          <p:nvPr/>
        </p:nvSpPr>
        <p:spPr>
          <a:xfrm flipV="1">
            <a:off x="3324860" y="4668520"/>
            <a:ext cx="5346700" cy="635"/>
          </a:xfrm>
          <a:prstGeom prst="line">
            <a:avLst/>
          </a:prstGeom>
          <a:ln w="28575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9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42" grpId="0" animBg="1"/>
      <p:bldP spid="99342" grpId="1" animBg="1"/>
      <p:bldP spid="99343" grpId="0"/>
      <p:bldP spid="99343" grpId="1"/>
      <p:bldP spid="99344" grpId="0"/>
      <p:bldP spid="9934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09220" y="75565"/>
            <a:ext cx="952246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判断一下属于哪一种“名词性从句”？？？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4582160"/>
            <a:ext cx="11907520" cy="629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500" b="1">
                <a:effectLst/>
                <a:latin typeface="Times New Roman Bold" panose="02020603050405020304" charset="0"/>
                <a:cs typeface="Times New Roman Bold" panose="02020603050405020304" charset="0"/>
              </a:rPr>
              <a:t>The news that we are having a holiday tomorrow is not true</a:t>
            </a:r>
            <a:r>
              <a:rPr lang="en-US" altLang="zh-CN" sz="3500" b="1">
                <a:effectLst/>
                <a:latin typeface="Times New Roman Bold" panose="02020603050405020304" charset="0"/>
                <a:cs typeface="Times New Roman Bold" panose="02020603050405020304" charset="0"/>
              </a:rPr>
              <a:t>.</a:t>
            </a:r>
          </a:p>
        </p:txBody>
      </p:sp>
      <p:pic>
        <p:nvPicPr>
          <p:cNvPr id="5" name="图片 4" descr="RKNhVCbxKCTYCXiD30dMuVOQEYsMyd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5" y="1033145"/>
            <a:ext cx="3298825" cy="3298825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966595" y="5212080"/>
            <a:ext cx="736282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7170"/>
          <p:cNvSpPr txBox="1"/>
          <p:nvPr/>
        </p:nvSpPr>
        <p:spPr>
          <a:xfrm>
            <a:off x="2157095" y="-97790"/>
            <a:ext cx="12092305" cy="67392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zh-CN" altLang="en-US" sz="3200" dirty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1. She wants to know what kind of films I like .</a:t>
            </a: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2. That is what I want to tell you.</a:t>
            </a: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3. Whether she will go there is not known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3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4.  It is a pity that he can't attend the party.</a:t>
            </a: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5. The teacher suggested that he (should) read the novel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6. I will tell you why I was late for the meeting.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  </a:t>
            </a: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I wonder what has happened to her. </a:t>
            </a: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.  </a:t>
            </a: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The reason is that he doesn’t understand me .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1275" name="文本框 7"/>
          <p:cNvSpPr txBox="1"/>
          <p:nvPr/>
        </p:nvSpPr>
        <p:spPr>
          <a:xfrm>
            <a:off x="2157254" y="89535"/>
            <a:ext cx="805497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indent="0" algn="ctr"/>
            <a:r>
              <a:rPr lang="zh-CN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①主语从句   ②表语从句   ③ 宾语从句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" grpId="0"/>
      <p:bldP spid="11265" grpId="1"/>
      <p:bldP spid="11275" grpId="0"/>
      <p:bldP spid="1127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696658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同位语从句与定语从句的</a:t>
            </a:r>
            <a:r>
              <a:rPr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区别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0" y="954405"/>
            <a:ext cx="11289665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1030" indent="-621030"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A:</a:t>
            </a:r>
            <a:r>
              <a:rPr lang="en-US" altLang="zh-CN" sz="4000" b="1" dirty="0">
                <a:solidFill>
                  <a:srgbClr val="FF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4000" b="1" dirty="0">
                <a:solidFill>
                  <a:srgbClr val="FF0066"/>
                </a:solidFill>
                <a:latin typeface="Times New Roman" panose="02020603050405020304" pitchFamily="18" charset="0"/>
                <a:sym typeface="+mn-ea"/>
              </a:rPr>
              <a:t>同位语从句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说明的名词大都是</a:t>
            </a:r>
            <a:r>
              <a:rPr lang="zh-CN" altLang="en-US" sz="4000" b="1" dirty="0">
                <a:solidFill>
                  <a:srgbClr val="FF00FF"/>
                </a:solidFill>
                <a:latin typeface="Times New Roman" panose="02020603050405020304" pitchFamily="18" charset="0"/>
                <a:sym typeface="+mn-ea"/>
              </a:rPr>
              <a:t>抽象名词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;</a:t>
            </a:r>
          </a:p>
          <a:p>
            <a:pPr marL="621030" indent="-621030">
              <a:lnSpc>
                <a:spcPct val="130000"/>
              </a:lnSpc>
            </a:pPr>
            <a:r>
              <a:rPr lang="en-US" altLang="zh-CN" sz="4000" b="1" dirty="0">
                <a:latin typeface="Times New Roman" panose="02020603050405020304" pitchFamily="18" charset="0"/>
                <a:sym typeface="+mn-ea"/>
              </a:rPr>
              <a:t>B:</a:t>
            </a:r>
            <a:r>
              <a:rPr lang="en-US" altLang="zh-CN" sz="4000" b="1" dirty="0">
                <a:solidFill>
                  <a:srgbClr val="FF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4000" b="1" dirty="0">
                <a:solidFill>
                  <a:srgbClr val="FF0066"/>
                </a:solidFill>
                <a:latin typeface="Times New Roman" panose="02020603050405020304" pitchFamily="18" charset="0"/>
                <a:sym typeface="+mn-ea"/>
              </a:rPr>
              <a:t>定语从句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所修饰、限定的名词或代词有抽象的有不抽象的。</a:t>
            </a:r>
            <a:endParaRPr lang="zh-CN" altLang="en-US" sz="4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21030" indent="-621030">
              <a:lnSpc>
                <a:spcPct val="130000"/>
              </a:lnSpc>
            </a:pPr>
            <a:endParaRPr lang="en-US" altLang="zh-CN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12295" name="文本框 12294"/>
          <p:cNvSpPr txBox="1"/>
          <p:nvPr>
            <p:custDataLst>
              <p:tags r:id="rId3"/>
            </p:custDataLst>
          </p:nvPr>
        </p:nvSpPr>
        <p:spPr>
          <a:xfrm>
            <a:off x="140335" y="3724275"/>
            <a:ext cx="1175893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indent="0">
              <a:spcBef>
                <a:spcPct val="50000"/>
              </a:spcBef>
            </a:pPr>
            <a:r>
              <a:rPr lang="en-US" altLang="zh-CN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fact,  news,  idea,  promise,  question,  problem,  doubt,  fear,  hope, </a:t>
            </a:r>
          </a:p>
          <a:p>
            <a:pPr indent="0">
              <a:spcBef>
                <a:spcPct val="50000"/>
              </a:spcBef>
            </a:pPr>
            <a:r>
              <a:rPr lang="en-US" altLang="zh-CN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order,  belief,  thought,  truth,  suggestion,  advice…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12295" grpId="0"/>
      <p:bldP spid="1229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696658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同位语从句与定语从句的</a:t>
            </a:r>
            <a:r>
              <a:rPr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区别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9344" name="Text Box 16"/>
          <p:cNvSpPr txBox="1"/>
          <p:nvPr>
            <p:custDataLst>
              <p:tags r:id="rId2"/>
            </p:custDataLst>
          </p:nvPr>
        </p:nvSpPr>
        <p:spPr>
          <a:xfrm>
            <a:off x="163830" y="1122045"/>
            <a:ext cx="1185164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1.The reason why he left is still a puzzle.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2.The reason that you gave me is understanding.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9344" grpId="0"/>
      <p:bldP spid="9934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-88900"/>
            <a:ext cx="6966585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同位语从句与定语从句的</a:t>
            </a:r>
            <a:r>
              <a:rPr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sym typeface="+mn-ea"/>
              </a:rPr>
              <a:t>区别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0" y="802640"/>
            <a:ext cx="1128966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1030" indent="-621030" algn="l">
              <a:lnSpc>
                <a:spcPct val="130000"/>
              </a:lnSpc>
            </a:pPr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A:</a:t>
            </a:r>
            <a:r>
              <a:rPr lang="en-US" altLang="zh-CN" sz="4000" b="1" dirty="0">
                <a:solidFill>
                  <a:srgbClr val="FF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引导同位语从句的连词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不可省略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;</a:t>
            </a: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21030" indent="-621030">
              <a:lnSpc>
                <a:spcPct val="130000"/>
              </a:lnSpc>
            </a:pPr>
            <a:r>
              <a:rPr lang="en-US" altLang="zh-CN" sz="4000" b="1" dirty="0">
                <a:latin typeface="Times New Roman" panose="02020603050405020304" pitchFamily="18" charset="0"/>
                <a:sym typeface="+mn-ea"/>
              </a:rPr>
              <a:t>B:</a:t>
            </a:r>
            <a:r>
              <a:rPr lang="en-US" altLang="zh-CN" sz="4000" b="1" dirty="0">
                <a:solidFill>
                  <a:srgbClr val="FF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引导定语从句的关系代词</a:t>
            </a:r>
            <a:r>
              <a:rPr lang="zh-CN" alt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作宾语时常可省略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ea"/>
              </a:rPr>
              <a:t>。</a:t>
            </a:r>
            <a:endParaRPr lang="en-US" altLang="zh-CN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99344" name="Text Box 16"/>
          <p:cNvSpPr txBox="1"/>
          <p:nvPr>
            <p:custDataLst>
              <p:tags r:id="rId3"/>
            </p:custDataLst>
          </p:nvPr>
        </p:nvSpPr>
        <p:spPr>
          <a:xfrm>
            <a:off x="0" y="2546350"/>
            <a:ext cx="1185164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1.The news 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that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he has been elected monitor of our class is true.  </a:t>
            </a:r>
          </a:p>
          <a:p>
            <a:pPr>
              <a:lnSpc>
                <a:spcPct val="120000"/>
              </a:lnSpc>
            </a:pPr>
            <a:endParaRPr lang="en-US" altLang="zh-CN" sz="4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2.The news </a:t>
            </a:r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that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he told me is exciting.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9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99344" grpId="0"/>
      <p:bldP spid="9934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/>
          <p:nvPr/>
        </p:nvSpPr>
        <p:spPr>
          <a:xfrm>
            <a:off x="880745" y="1125855"/>
            <a:ext cx="11463655" cy="51320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marL="682625" indent="-682625">
              <a:lnSpc>
                <a:spcPct val="130000"/>
              </a:lnSpc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指出划线部分是同位语从句还是定语从句。</a:t>
            </a:r>
          </a:p>
          <a:p>
            <a:pPr marL="682625" indent="-682625">
              <a:lnSpc>
                <a:spcPct val="13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1. The fact </a:t>
            </a:r>
            <a:r>
              <a:rPr lang="en-US" altLang="zh-CN" sz="3600" b="1" u="sng" dirty="0">
                <a:solidFill>
                  <a:srgbClr val="FF00FF"/>
                </a:solidFill>
                <a:latin typeface="Times New Roman" panose="02020603050405020304" pitchFamily="18" charset="0"/>
              </a:rPr>
              <a:t>that Great Britain is made up three countries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is known to us.</a:t>
            </a:r>
          </a:p>
          <a:p>
            <a:pPr marL="682625" indent="-682625">
              <a:lnSpc>
                <a:spcPct val="130000"/>
              </a:lnSpc>
            </a:pP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82625" indent="-682625">
              <a:lnSpc>
                <a:spcPct val="13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2. The continent </a:t>
            </a:r>
            <a:r>
              <a:rPr lang="en-US" altLang="zh-CN" sz="3600" b="1" u="sng" dirty="0">
                <a:solidFill>
                  <a:srgbClr val="FF00FF"/>
                </a:solidFill>
                <a:latin typeface="Times New Roman" panose="02020603050405020304" pitchFamily="18" charset="0"/>
              </a:rPr>
              <a:t>that consists of two countries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is developing very fast.</a:t>
            </a:r>
          </a:p>
          <a:p>
            <a:pPr marL="682625" indent="-682625">
              <a:lnSpc>
                <a:spcPct val="130000"/>
              </a:lnSpc>
            </a:pP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03" name="Text Box 3"/>
          <p:cNvSpPr txBox="1"/>
          <p:nvPr/>
        </p:nvSpPr>
        <p:spPr>
          <a:xfrm>
            <a:off x="4589145" y="2646998"/>
            <a:ext cx="277685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同位语从句</a:t>
            </a:r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04804" name="Text Box 4"/>
          <p:cNvSpPr txBox="1"/>
          <p:nvPr/>
        </p:nvSpPr>
        <p:spPr>
          <a:xfrm>
            <a:off x="5833745" y="4838065"/>
            <a:ext cx="23190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定语从句</a:t>
            </a:r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4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4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4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/>
      <p:bldP spid="20480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/>
          <p:nvPr/>
        </p:nvSpPr>
        <p:spPr>
          <a:xfrm>
            <a:off x="760095" y="1536700"/>
            <a:ext cx="11212830" cy="44119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marL="697230" indent="-697230">
              <a:lnSpc>
                <a:spcPct val="13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3. The news </a:t>
            </a:r>
            <a:r>
              <a:rPr lang="en-US" altLang="zh-CN" sz="3600" b="1" u="sng" dirty="0">
                <a:solidFill>
                  <a:srgbClr val="FF00FF"/>
                </a:solidFill>
                <a:latin typeface="Times New Roman" panose="02020603050405020304" pitchFamily="18" charset="0"/>
              </a:rPr>
              <a:t>that the plane will take off on time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makes everybody happy.</a:t>
            </a:r>
          </a:p>
          <a:p>
            <a:pPr marL="697230" indent="-697230">
              <a:lnSpc>
                <a:spcPct val="130000"/>
              </a:lnSpc>
            </a:pP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97230" indent="-697230">
              <a:lnSpc>
                <a:spcPct val="13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4. The news </a:t>
            </a:r>
            <a:r>
              <a:rPr lang="en-US" altLang="zh-CN" sz="36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that is spreading around the country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is </a:t>
            </a:r>
            <a:r>
              <a:rPr lang="en-US" altLang="zh-CN" sz="3600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that a heavy storm is coming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697230" indent="-697230">
              <a:lnSpc>
                <a:spcPct val="130000"/>
              </a:lnSpc>
            </a:pP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3779" name="Text Box 3"/>
          <p:cNvSpPr txBox="1"/>
          <p:nvPr/>
        </p:nvSpPr>
        <p:spPr>
          <a:xfrm>
            <a:off x="5177790" y="2380933"/>
            <a:ext cx="277685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同位语从句</a:t>
            </a:r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03780" name="Text Box 4"/>
          <p:cNvSpPr txBox="1"/>
          <p:nvPr/>
        </p:nvSpPr>
        <p:spPr>
          <a:xfrm>
            <a:off x="6436678" y="4608195"/>
            <a:ext cx="437896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定语从句</a:t>
            </a:r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表语从句</a:t>
            </a:r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3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3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3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3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3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3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/>
      <p:bldP spid="20378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/>
          <p:nvPr/>
        </p:nvSpPr>
        <p:spPr>
          <a:xfrm>
            <a:off x="561975" y="1225550"/>
            <a:ext cx="11306810" cy="153162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marL="682625" indent="-682625">
              <a:lnSpc>
                <a:spcPct val="13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5. The suggestion </a:t>
            </a:r>
            <a:r>
              <a:rPr lang="en-US" altLang="zh-CN" sz="3600" b="1" u="sng" dirty="0">
                <a:solidFill>
                  <a:srgbClr val="FF00FF"/>
                </a:solidFill>
                <a:latin typeface="Times New Roman" panose="02020603050405020304" pitchFamily="18" charset="0"/>
              </a:rPr>
              <a:t>that we should learn something practical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is worth considering.</a:t>
            </a:r>
          </a:p>
        </p:txBody>
      </p:sp>
      <p:sp>
        <p:nvSpPr>
          <p:cNvPr id="202755" name="Text Box 3"/>
          <p:cNvSpPr txBox="1"/>
          <p:nvPr/>
        </p:nvSpPr>
        <p:spPr>
          <a:xfrm>
            <a:off x="7420610" y="2011363"/>
            <a:ext cx="277685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同位语从句</a:t>
            </a:r>
            <a:r>
              <a:rPr lang="en-US" altLang="zh-CN" sz="3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2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4" grpId="0"/>
      <p:bldP spid="20275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idx="1"/>
          </p:nvPr>
        </p:nvSpPr>
        <p:spPr>
          <a:xfrm>
            <a:off x="827405" y="1557655"/>
            <a:ext cx="10753725" cy="452564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</a:rPr>
              <a:t>1. The fact ____ she works hard is well known to us all.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r>
              <a:rPr lang="en-US" altLang="zh-CN" sz="3600" b="1" dirty="0">
                <a:latin typeface="Times New Roman" panose="02020603050405020304" pitchFamily="18" charset="0"/>
              </a:rPr>
              <a:t>    A. that  	B. what   	C. why  		D. which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endParaRPr lang="en-US" altLang="zh-CN" sz="3600" b="1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2. The fact ____ he was successful proves his ability.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r>
              <a:rPr lang="en-US" altLang="zh-CN" sz="3600" b="1" dirty="0">
                <a:latin typeface="Times New Roman" panose="02020603050405020304" pitchFamily="18" charset="0"/>
              </a:rPr>
              <a:t>    A. that   	B. what   	C. which  	D. why </a:t>
            </a:r>
          </a:p>
        </p:txBody>
      </p:sp>
      <p:sp>
        <p:nvSpPr>
          <p:cNvPr id="59395" name="Rectangle 3"/>
          <p:cNvSpPr/>
          <p:nvPr/>
        </p:nvSpPr>
        <p:spPr>
          <a:xfrm>
            <a:off x="3367405" y="1710690"/>
            <a:ext cx="6000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9396" name="Rectangle 4"/>
          <p:cNvSpPr/>
          <p:nvPr/>
        </p:nvSpPr>
        <p:spPr>
          <a:xfrm>
            <a:off x="3255010" y="4504690"/>
            <a:ext cx="712470" cy="7391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9397" name="AutoShape 5"/>
          <p:cNvSpPr/>
          <p:nvPr/>
        </p:nvSpPr>
        <p:spPr>
          <a:xfrm>
            <a:off x="923925" y="322263"/>
            <a:ext cx="4465638" cy="865187"/>
          </a:xfrm>
          <a:prstGeom prst="cloudCallout">
            <a:avLst>
              <a:gd name="adj1" fmla="val -37806"/>
              <a:gd name="adj2" fmla="val 17157"/>
            </a:avLst>
          </a:prstGeom>
          <a:solidFill>
            <a:srgbClr val="E0C1FF"/>
          </a:solidFill>
          <a:ln w="31750" cap="flat" cmpd="sng">
            <a:solidFill>
              <a:srgbClr val="FF00FF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练一练！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4" grpId="0" build="p"/>
      <p:bldP spid="59394" grpId="1" build="p"/>
      <p:bldP spid="59395" grpId="0"/>
      <p:bldP spid="59396" grpId="0"/>
      <p:bldP spid="59397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idx="1"/>
          </p:nvPr>
        </p:nvSpPr>
        <p:spPr>
          <a:xfrm>
            <a:off x="678180" y="1330325"/>
            <a:ext cx="11376025" cy="525653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   </a:t>
            </a:r>
            <a:r>
              <a:rPr lang="en-US" altLang="zh-CN" sz="3600" b="1" dirty="0">
                <a:latin typeface="Times New Roman" panose="02020603050405020304" pitchFamily="18" charset="0"/>
              </a:rPr>
              <a:t>3. The news ____ he was kidnapped surprised us greatly.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r>
              <a:rPr lang="zh-CN" altLang="en-US" sz="3600" b="1" dirty="0">
                <a:latin typeface="Times New Roman" panose="02020603050405020304" pitchFamily="18" charset="0"/>
              </a:rPr>
              <a:t>　</a:t>
            </a:r>
            <a:r>
              <a:rPr lang="en-US" altLang="zh-CN" sz="3600" b="1" dirty="0">
                <a:latin typeface="Times New Roman" panose="02020603050405020304" pitchFamily="18" charset="0"/>
              </a:rPr>
              <a:t>A. what   	B. that   	C. why   		D. when 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4. His suggestion ____ the meeting was delayed was turned down.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r>
              <a:rPr lang="en-US" altLang="zh-CN" sz="3600" b="1" dirty="0">
                <a:latin typeface="Times New Roman" panose="02020603050405020304" pitchFamily="18" charset="0"/>
              </a:rPr>
              <a:t>    A. which    B. that    C./    		D. it </a:t>
            </a:r>
          </a:p>
        </p:txBody>
      </p:sp>
      <p:sp>
        <p:nvSpPr>
          <p:cNvPr id="60419" name="Rectangle 3"/>
          <p:cNvSpPr/>
          <p:nvPr/>
        </p:nvSpPr>
        <p:spPr>
          <a:xfrm>
            <a:off x="4496753" y="4295140"/>
            <a:ext cx="4876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60420" name="Rectangle 4"/>
          <p:cNvSpPr/>
          <p:nvPr/>
        </p:nvSpPr>
        <p:spPr>
          <a:xfrm>
            <a:off x="3771900" y="1419225"/>
            <a:ext cx="4876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60419" grpId="0"/>
      <p:bldP spid="604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idx="1"/>
          </p:nvPr>
        </p:nvSpPr>
        <p:spPr>
          <a:xfrm>
            <a:off x="635000" y="1326515"/>
            <a:ext cx="10941050" cy="475297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5. I have no idea ____ he will start.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r>
              <a:rPr lang="en-US" altLang="zh-CN" sz="3600" b="1" dirty="0">
                <a:latin typeface="Times New Roman" panose="02020603050405020304" pitchFamily="18" charset="0"/>
              </a:rPr>
              <a:t>A. when    B. that   	 C. what    		D./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endParaRPr lang="en-US" altLang="zh-CN" sz="3600" b="1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6. I've come from the government with a message ____ the meeting won't be held tomorrow.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r>
              <a:rPr lang="en-US" altLang="zh-CN" sz="3600" b="1" dirty="0">
                <a:latin typeface="Times New Roman" panose="02020603050405020304" pitchFamily="18" charset="0"/>
              </a:rPr>
              <a:t>A. if   	     B. that  	C. whether  		D. which </a:t>
            </a:r>
          </a:p>
        </p:txBody>
      </p:sp>
      <p:sp>
        <p:nvSpPr>
          <p:cNvPr id="61443" name="Rectangle 3"/>
          <p:cNvSpPr/>
          <p:nvPr/>
        </p:nvSpPr>
        <p:spPr>
          <a:xfrm>
            <a:off x="10517505" y="3613785"/>
            <a:ext cx="840105" cy="50863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61444" name="Rectangle 4"/>
          <p:cNvSpPr/>
          <p:nvPr/>
        </p:nvSpPr>
        <p:spPr>
          <a:xfrm>
            <a:off x="4155440" y="1443990"/>
            <a:ext cx="8407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  <p:bldP spid="61443" grpId="0"/>
      <p:bldP spid="614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09220" y="75565"/>
            <a:ext cx="952246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判断一下属于哪一种“名词性从句”？？？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92885" y="5003165"/>
            <a:ext cx="87693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b="1">
                <a:latin typeface="Times New Roman Bold" panose="02020603050405020304" charset="0"/>
                <a:cs typeface="Times New Roman Bold" panose="02020603050405020304" charset="0"/>
              </a:rPr>
              <a:t>The key is how to balance work and life.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0" y="782320"/>
            <a:ext cx="4220845" cy="4220845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3895725" y="5709920"/>
            <a:ext cx="634111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idx="1"/>
          </p:nvPr>
        </p:nvSpPr>
        <p:spPr>
          <a:xfrm>
            <a:off x="993140" y="1377315"/>
            <a:ext cx="10358120" cy="410400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  </a:t>
            </a:r>
            <a:r>
              <a:rPr lang="en-US" sz="3600" b="1" dirty="0">
                <a:latin typeface="Times New Roman" panose="02020603050405020304" pitchFamily="18" charset="0"/>
              </a:rPr>
              <a:t>7</a:t>
            </a:r>
            <a:r>
              <a:rPr lang="en-US" altLang="zh-CN" sz="3600" b="1" dirty="0">
                <a:latin typeface="Times New Roman" panose="02020603050405020304" pitchFamily="18" charset="0"/>
              </a:rPr>
              <a:t>. The nurses are trying their best to reduce the patient's fear ____ he would die of the disease.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r>
              <a:rPr lang="en-US" altLang="zh-CN" sz="3600" b="1" dirty="0">
                <a:latin typeface="Times New Roman" panose="02020603050405020304" pitchFamily="18" charset="0"/>
              </a:rPr>
              <a:t>    A. that                   		 	B. as   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   C. of which             			D. which </a:t>
            </a:r>
          </a:p>
        </p:txBody>
      </p:sp>
      <p:sp>
        <p:nvSpPr>
          <p:cNvPr id="63491" name="Rectangle 3"/>
          <p:cNvSpPr/>
          <p:nvPr/>
        </p:nvSpPr>
        <p:spPr>
          <a:xfrm>
            <a:off x="4173220" y="2175510"/>
            <a:ext cx="841375" cy="74993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6349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idx="1"/>
          </p:nvPr>
        </p:nvSpPr>
        <p:spPr>
          <a:xfrm>
            <a:off x="699135" y="1654175"/>
            <a:ext cx="10787380" cy="561657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10. He often asked me the question ____ the work was worth doing. </a:t>
            </a:r>
            <a:br>
              <a:rPr lang="en-US" altLang="zh-CN" sz="3600" b="1" dirty="0">
                <a:latin typeface="Times New Roman" panose="02020603050405020304" pitchFamily="18" charset="0"/>
              </a:rPr>
            </a:br>
            <a:r>
              <a:rPr lang="zh-CN" altLang="en-US" sz="3600" b="1" dirty="0">
                <a:latin typeface="Times New Roman" panose="02020603050405020304" pitchFamily="18" charset="0"/>
              </a:rPr>
              <a:t>　  </a:t>
            </a:r>
            <a:r>
              <a:rPr lang="en-US" altLang="zh-CN" sz="3600" b="1" dirty="0">
                <a:latin typeface="Times New Roman" panose="02020603050405020304" pitchFamily="18" charset="0"/>
              </a:rPr>
              <a:t>A. whether         		B. where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     C. that               		 D. when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</a:t>
            </a:r>
          </a:p>
        </p:txBody>
      </p:sp>
      <p:sp>
        <p:nvSpPr>
          <p:cNvPr id="64515" name="Rectangle 3"/>
          <p:cNvSpPr/>
          <p:nvPr/>
        </p:nvSpPr>
        <p:spPr>
          <a:xfrm>
            <a:off x="7702550" y="1654175"/>
            <a:ext cx="888365" cy="568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/>
      <p:bldP spid="645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idx="1"/>
          </p:nvPr>
        </p:nvSpPr>
        <p:spPr>
          <a:xfrm>
            <a:off x="722630" y="1637030"/>
            <a:ext cx="10369550" cy="388810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   </a:t>
            </a:r>
            <a:r>
              <a:rPr lang="en-US" altLang="zh-CN" sz="3600" b="1" dirty="0">
                <a:latin typeface="Times New Roman" panose="02020603050405020304" pitchFamily="18" charset="0"/>
              </a:rPr>
              <a:t>13. Along with the letter was his promise ____ he would visit me this coming Christmas.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    A. which                 	B. that 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    C. what                   	D. whether </a:t>
            </a:r>
          </a:p>
        </p:txBody>
      </p:sp>
      <p:sp>
        <p:nvSpPr>
          <p:cNvPr id="65539" name="Rectangle 3"/>
          <p:cNvSpPr/>
          <p:nvPr/>
        </p:nvSpPr>
        <p:spPr>
          <a:xfrm>
            <a:off x="9365615" y="1727835"/>
            <a:ext cx="558165" cy="6184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/>
      <p:bldP spid="6553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/>
          </p:cNvSpPr>
          <p:nvPr>
            <p:ph idx="1"/>
          </p:nvPr>
        </p:nvSpPr>
        <p:spPr>
          <a:xfrm>
            <a:off x="888365" y="1196975"/>
            <a:ext cx="10667365" cy="518477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14. Luckily, we'd brought a road map without ____ we would have lost our way.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     A. it   	B. that   	  C. this   	D. which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15. Do you have any idea ___ is actually going on in the classroom?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     A. that  	B. what  	   C. as  		D. which</a:t>
            </a:r>
          </a:p>
        </p:txBody>
      </p:sp>
      <p:sp>
        <p:nvSpPr>
          <p:cNvPr id="66563" name="Rectangle 3"/>
          <p:cNvSpPr/>
          <p:nvPr/>
        </p:nvSpPr>
        <p:spPr>
          <a:xfrm>
            <a:off x="10266045" y="1196975"/>
            <a:ext cx="792480" cy="8680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6564" name="Rectangle 4"/>
          <p:cNvSpPr/>
          <p:nvPr/>
        </p:nvSpPr>
        <p:spPr>
          <a:xfrm>
            <a:off x="6025515" y="3917950"/>
            <a:ext cx="792480" cy="7391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B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2" grpId="0"/>
      <p:bldP spid="66563" grpId="0"/>
      <p:bldP spid="6656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idx="1"/>
          </p:nvPr>
        </p:nvSpPr>
        <p:spPr>
          <a:xfrm>
            <a:off x="840740" y="701675"/>
            <a:ext cx="10957560" cy="338455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   </a:t>
            </a:r>
            <a:r>
              <a:rPr lang="en-US" altLang="zh-CN" sz="3600" b="1" dirty="0">
                <a:latin typeface="Times New Roman" panose="02020603050405020304" pitchFamily="18" charset="0"/>
              </a:rPr>
              <a:t>16. One of the men held the view ___ the book said was right.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     A. that                   B. what that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     C. that what          D. whether</a:t>
            </a:r>
          </a:p>
        </p:txBody>
      </p:sp>
      <p:sp>
        <p:nvSpPr>
          <p:cNvPr id="67587" name="Rectangle 3"/>
          <p:cNvSpPr/>
          <p:nvPr/>
        </p:nvSpPr>
        <p:spPr>
          <a:xfrm>
            <a:off x="931545" y="3677285"/>
            <a:ext cx="9435465" cy="134620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36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that</a:t>
            </a:r>
            <a:r>
              <a:rPr lang="en-US" altLang="zh-CN" b="1" dirty="0">
                <a:solidFill>
                  <a:srgbClr val="66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引导同位语从句，补充说明</a:t>
            </a:r>
            <a:r>
              <a:rPr lang="en-US" altLang="zh-CN" sz="32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view; what</a:t>
            </a:r>
            <a:r>
              <a:rPr lang="zh-CN" altLang="en-US" sz="32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引导主语从句并在同位语从句中作主语。</a:t>
            </a:r>
          </a:p>
        </p:txBody>
      </p:sp>
      <p:sp>
        <p:nvSpPr>
          <p:cNvPr id="67588" name="Rectangle 4"/>
          <p:cNvSpPr/>
          <p:nvPr/>
        </p:nvSpPr>
        <p:spPr>
          <a:xfrm>
            <a:off x="7846695" y="793115"/>
            <a:ext cx="652780" cy="4025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sz="36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C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/>
      <p:bldP spid="67587" grpId="0"/>
      <p:bldP spid="6758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/>
          <p:nvPr/>
        </p:nvSpPr>
        <p:spPr>
          <a:xfrm>
            <a:off x="971550" y="1316355"/>
            <a:ext cx="10837545" cy="42252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17. There is a new problem involved in the popularity of private cars ___ road conditions need____. </a:t>
            </a:r>
            <a:endParaRPr lang="zh-CN" altLang="en-US" sz="32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</a:t>
            </a:r>
          </a:p>
          <a:p>
            <a:pPr>
              <a:lnSpc>
                <a:spcPct val="12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A. that; to be improved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B. which; to be improved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C. where; improving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D. when; improving</a:t>
            </a:r>
          </a:p>
        </p:txBody>
      </p:sp>
      <p:sp>
        <p:nvSpPr>
          <p:cNvPr id="70659" name="Text Box 3"/>
          <p:cNvSpPr txBox="1"/>
          <p:nvPr/>
        </p:nvSpPr>
        <p:spPr>
          <a:xfrm>
            <a:off x="7629525" y="1852930"/>
            <a:ext cx="864870" cy="6388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sz="40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/>
      <p:bldP spid="7065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/>
          <p:cNvSpPr txBox="1"/>
          <p:nvPr/>
        </p:nvSpPr>
        <p:spPr>
          <a:xfrm>
            <a:off x="793115" y="1019810"/>
            <a:ext cx="1060577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18. I have no idea ____ we can spend our holiday.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A. where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B. which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C. that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D. what</a:t>
            </a:r>
          </a:p>
        </p:txBody>
      </p:sp>
      <p:sp>
        <p:nvSpPr>
          <p:cNvPr id="72707" name="Text Box 3"/>
          <p:cNvSpPr txBox="1"/>
          <p:nvPr/>
        </p:nvSpPr>
        <p:spPr>
          <a:xfrm>
            <a:off x="5085715" y="1125538"/>
            <a:ext cx="5130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/>
      <p:bldP spid="7270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/>
          <p:nvPr/>
        </p:nvSpPr>
        <p:spPr>
          <a:xfrm>
            <a:off x="1230630" y="1351915"/>
            <a:ext cx="9731375" cy="47415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19. The news ____ he told us yesterday is not true, but the news ____ our team has won the match is true.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A. /; that        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B. that; /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C. that; which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D. that; who</a:t>
            </a:r>
          </a:p>
        </p:txBody>
      </p:sp>
      <p:sp>
        <p:nvSpPr>
          <p:cNvPr id="73731" name="Text Box 3"/>
          <p:cNvSpPr txBox="1"/>
          <p:nvPr/>
        </p:nvSpPr>
        <p:spPr>
          <a:xfrm>
            <a:off x="4096385" y="1457325"/>
            <a:ext cx="947420" cy="6146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sz="36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/>
      <p:bldP spid="737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/>
          <p:cNvSpPr txBox="1"/>
          <p:nvPr/>
        </p:nvSpPr>
        <p:spPr>
          <a:xfrm>
            <a:off x="1116965" y="1400175"/>
            <a:ext cx="10512425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20. The question occurred to me ____ the book was worth reading.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A. what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B. whether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C. which</a:t>
            </a:r>
          </a:p>
          <a:p>
            <a:pPr>
              <a:lnSpc>
                <a:spcPct val="12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D. if</a:t>
            </a:r>
          </a:p>
        </p:txBody>
      </p:sp>
      <p:sp>
        <p:nvSpPr>
          <p:cNvPr id="74755" name="Text Box 3"/>
          <p:cNvSpPr txBox="1"/>
          <p:nvPr/>
        </p:nvSpPr>
        <p:spPr>
          <a:xfrm>
            <a:off x="8551863" y="1471930"/>
            <a:ext cx="521970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B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/>
      <p:bldP spid="747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09220" y="75565"/>
            <a:ext cx="952246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判断一下属于哪一种“名词性从句”？？？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220" y="4582795"/>
            <a:ext cx="11930380" cy="660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700" b="1">
                <a:latin typeface="Times New Roman Bold" panose="02020603050405020304" charset="0"/>
                <a:cs typeface="Times New Roman Bold" panose="02020603050405020304" charset="0"/>
              </a:rPr>
              <a:t>He told me that he would go to the college the next year</a:t>
            </a:r>
            <a:r>
              <a:rPr lang="en-US" altLang="zh-CN" sz="3700" b="1">
                <a:latin typeface="Times New Roman Bold" panose="02020603050405020304" charset="0"/>
                <a:cs typeface="Times New Roman Bold" panose="02020603050405020304" charset="0"/>
              </a:rPr>
              <a:t>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" y="782320"/>
            <a:ext cx="3665855" cy="3665855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2508885" y="5243195"/>
            <a:ext cx="877443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09220" y="75565"/>
            <a:ext cx="952246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判断一下属于哪一种“名词性从句”？？？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6220" y="4441825"/>
            <a:ext cx="101174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b="1">
                <a:latin typeface="Times New Roman Bold" panose="02020603050405020304" charset="0"/>
                <a:cs typeface="Times New Roman Bold" panose="02020603050405020304" charset="0"/>
              </a:rPr>
              <a:t>That is why she </a:t>
            </a:r>
            <a:r>
              <a:rPr lang="en-US" altLang="zh-CN" sz="4000" b="1">
                <a:latin typeface="Times New Roman Bold" panose="02020603050405020304" charset="0"/>
                <a:cs typeface="Times New Roman Bold" panose="02020603050405020304" charset="0"/>
              </a:rPr>
              <a:t>pretended to </a:t>
            </a:r>
            <a:r>
              <a:rPr lang="zh-CN" altLang="en-US" sz="4000" b="1">
                <a:latin typeface="Times New Roman Bold" panose="02020603050405020304" charset="0"/>
                <a:cs typeface="Times New Roman Bold" panose="02020603050405020304" charset="0"/>
              </a:rPr>
              <a:t>fail the exam.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" y="868045"/>
            <a:ext cx="3381375" cy="3381375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991995" y="5148580"/>
            <a:ext cx="763968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09220" y="75565"/>
            <a:ext cx="952246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判断一下属于哪一种“名词性从句”？？？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9220" y="4770755"/>
            <a:ext cx="110001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latin typeface="Times New Roman Bold" panose="02020603050405020304" charset="0"/>
                <a:cs typeface="Times New Roman Bold" panose="02020603050405020304" charset="0"/>
              </a:rPr>
              <a:t>Who will be our monitor hasn't been decided yet.</a:t>
            </a:r>
          </a:p>
        </p:txBody>
      </p:sp>
      <p:pic>
        <p:nvPicPr>
          <p:cNvPr id="8" name="图片 7" descr="截屏2024-04-26 17.12.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59155"/>
            <a:ext cx="3685540" cy="3697605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189230" y="5415915"/>
            <a:ext cx="486600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09220" y="75565"/>
            <a:ext cx="9522460" cy="70675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lang="zh-CN" altLang="en-US" sz="2400" b="0" i="0" u="none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</a:pPr>
            <a:r>
              <a:rPr sz="4000" b="1">
                <a:solidFill>
                  <a:schemeClr val="tx1"/>
                </a:solidFill>
                <a:effectLst>
                  <a:outerShdw blurRad="38100" dist="38100" dir="2700000" algn="tl">
                    <a:schemeClr val="bg2"/>
                  </a:outerShdw>
                </a:effectLst>
                <a:ea typeface="楷体_GB2312" pitchFamily="49" charset="-122"/>
              </a:rPr>
              <a:t>判断一下属于哪一种“名词性从句”？？？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80945" y="455549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b="1">
                <a:latin typeface="Times New Roman Bold" panose="02020603050405020304" charset="0"/>
                <a:cs typeface="Times New Roman Bold" panose="02020603050405020304" charset="0"/>
              </a:rPr>
              <a:t>Whatever you did is right.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760" y="926465"/>
            <a:ext cx="3484880" cy="3484880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2"/>
            </p:custDataLst>
          </p:nvPr>
        </p:nvCxnSpPr>
        <p:spPr>
          <a:xfrm>
            <a:off x="2635250" y="5262245"/>
            <a:ext cx="389509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9*380"/>
  <p:tag name="TABLE_ENDDRAG_RECT" val="25*105*869*380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9*380"/>
  <p:tag name="TABLE_ENDDRAG_RECT" val="25*105*869*380"/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9*380"/>
  <p:tag name="TABLE_ENDDRAG_RECT" val="25*105*869*380"/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 overriden">
  <a:themeElements>
    <a:clrScheme name="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200"/>
      </a:hlink>
      <a:folHlink>
        <a:srgbClr val="703DFF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prstClr val="black">
                <a:alpha val="38000"/>
              </a:prstClr>
            </a:outerShdw>
          </a:effectLst>
        </a:effectStyle>
        <a:effectStyle>
          <a:effectLst>
            <a:outerShdw blurRad="40000" dist="23000" dir="5400000" rotWithShape="0">
              <a:prstClr val="black">
                <a:alpha val="35000"/>
              </a:prstClr>
            </a:outerShdw>
          </a:effectLst>
        </a:effectStyle>
        <a:effectStyle>
          <a:effectLst>
            <a:outerShdw blurRad="40000" dist="23000" dir="5400000" rotWithShape="0">
              <a:prstClr val="black">
                <a:alpha val="35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6600"/>
        </a:lt1>
        <a:dk2>
          <a:srgbClr val="FFFFFF"/>
        </a:dk2>
        <a:lt2>
          <a:srgbClr val="808000"/>
        </a:lt2>
        <a:accent1>
          <a:srgbClr val="99CC00"/>
        </a:accent1>
        <a:accent2>
          <a:srgbClr val="00330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CCCC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ECFF"/>
        </a:dk2>
        <a:lt2>
          <a:srgbClr val="808080"/>
        </a:lt2>
        <a:accent1>
          <a:srgbClr val="33CCCC"/>
        </a:accent1>
        <a:accent2>
          <a:srgbClr val="006699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FF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66"/>
        </a:lt1>
        <a:dk2>
          <a:srgbClr val="FFFFFF"/>
        </a:dk2>
        <a:lt2>
          <a:srgbClr val="6666FF"/>
        </a:lt2>
        <a:accent1>
          <a:srgbClr val="33CCFF"/>
        </a:accent1>
        <a:accent2>
          <a:srgbClr val="0000F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FF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80"/>
        </a:lt1>
        <a:dk2>
          <a:srgbClr val="FFFFFF"/>
        </a:dk2>
        <a:lt2>
          <a:srgbClr val="000000"/>
        </a:lt2>
        <a:accent1>
          <a:srgbClr val="CC66FF"/>
        </a:accent1>
        <a:accent2>
          <a:srgbClr val="990099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99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FFFFCC"/>
        </a:dk2>
        <a:lt2>
          <a:srgbClr val="FF3300"/>
        </a:lt2>
        <a:accent1>
          <a:srgbClr val="FF7C80"/>
        </a:accent1>
        <a:accent2>
          <a:srgbClr val="99000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66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 overriden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66699"/>
      </a:hlink>
      <a:folHlink>
        <a:srgbClr val="CCCCE6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prstClr val="black">
                <a:alpha val="38000"/>
              </a:prstClr>
            </a:outerShdw>
          </a:effectLst>
        </a:effectStyle>
        <a:effectStyle>
          <a:effectLst>
            <a:outerShdw blurRad="40000" dist="23000" dir="5400000" rotWithShape="0">
              <a:prstClr val="black">
                <a:alpha val="35000"/>
              </a:prstClr>
            </a:outerShdw>
          </a:effectLst>
        </a:effectStyle>
        <a:effectStyle>
          <a:effectLst>
            <a:outerShdw blurRad="40000" dist="23000" dir="5400000" rotWithShape="0">
              <a:prstClr val="black">
                <a:alpha val="35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000066"/>
        </a:lt1>
        <a:dk2>
          <a:srgbClr val="FFFFFF"/>
        </a:dk2>
        <a:lt2>
          <a:srgbClr val="0066FF"/>
        </a:lt2>
        <a:accent1>
          <a:srgbClr val="6699FF"/>
        </a:accent1>
        <a:accent2>
          <a:srgbClr val="3333F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CC00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4B49"/>
        </a:lt1>
        <a:dk2>
          <a:srgbClr val="FFFFFF"/>
        </a:dk2>
        <a:lt2>
          <a:srgbClr val="009999"/>
        </a:lt2>
        <a:accent1>
          <a:srgbClr val="33CCCC"/>
        </a:accent1>
        <a:accent2>
          <a:srgbClr val="00808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CC00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99"/>
        </a:lt1>
        <a:dk2>
          <a:srgbClr val="FFFFFF"/>
        </a:dk2>
        <a:lt2>
          <a:srgbClr val="006699"/>
        </a:lt2>
        <a:accent1>
          <a:srgbClr val="0099CC"/>
        </a:accent1>
        <a:accent2>
          <a:srgbClr val="0386AF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CC00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F978D"/>
        </a:lt1>
        <a:dk2>
          <a:srgbClr val="FFFFFF"/>
        </a:dk2>
        <a:lt2>
          <a:srgbClr val="008080"/>
        </a:lt2>
        <a:accent1>
          <a:srgbClr val="0099FF"/>
        </a:accent1>
        <a:accent2>
          <a:srgbClr val="009999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FFCC"/>
        </a:hlink>
        <a:folHlink>
          <a:srgbClr val="70CA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0000"/>
        </a:lt1>
        <a:dk2>
          <a:srgbClr val="FFFFFF"/>
        </a:dk2>
        <a:lt2>
          <a:srgbClr val="822504"/>
        </a:lt2>
        <a:accent1>
          <a:srgbClr val="FF9900"/>
        </a:accent1>
        <a:accent2>
          <a:srgbClr val="9E2A06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3300"/>
        </a:hlink>
        <a:folHlink>
          <a:srgbClr val="7C07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7911"/>
        </a:lt1>
        <a:dk2>
          <a:srgbClr val="FFFFFF"/>
        </a:dk2>
        <a:lt2>
          <a:srgbClr val="336600"/>
        </a:lt2>
        <a:accent1>
          <a:srgbClr val="666633"/>
        </a:accent1>
        <a:accent2>
          <a:srgbClr val="66990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FFCC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rayons">
  <a:themeElements>
    <a:clrScheme name="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5B9"/>
      </a:accent5>
      <a:accent6>
        <a:srgbClr val="000000"/>
      </a:accent6>
      <a:hlink>
        <a:srgbClr val="00B200"/>
      </a:hlink>
      <a:folHlink>
        <a:srgbClr val="703DFF"/>
      </a:folHlink>
    </a:clrScheme>
    <a:fontScheme name="">
      <a:majorFont>
        <a:latin typeface="Comic Sans MS"/>
        <a:ea typeface="宋体"/>
        <a:cs typeface=""/>
      </a:majorFont>
      <a:minorFont>
        <a:latin typeface="Comic Sans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5B9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B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272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6600"/>
        </a:lt1>
        <a:dk2>
          <a:srgbClr val="FFFFFF"/>
        </a:dk2>
        <a:lt2>
          <a:srgbClr val="808000"/>
        </a:lt2>
        <a:accent1>
          <a:srgbClr val="99CC00"/>
        </a:accent1>
        <a:accent2>
          <a:srgbClr val="003300"/>
        </a:accent2>
        <a:accent3>
          <a:srgbClr val="ADB9AA"/>
        </a:accent3>
        <a:accent4>
          <a:srgbClr val="DCDCDC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ECFF"/>
        </a:dk2>
        <a:lt2>
          <a:srgbClr val="808080"/>
        </a:lt2>
        <a:accent1>
          <a:srgbClr val="33CCCC"/>
        </a:accent1>
        <a:accent2>
          <a:srgbClr val="006699"/>
        </a:accent2>
        <a:accent3>
          <a:srgbClr val="AAADB9"/>
        </a:accent3>
        <a:accent4>
          <a:srgbClr val="DCDCDC"/>
        </a:accent4>
        <a:accent5>
          <a:srgbClr val="ADE2E2"/>
        </a:accent5>
        <a:accent6>
          <a:srgbClr val="005B89"/>
        </a:accent6>
        <a:hlink>
          <a:srgbClr val="00FF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66"/>
        </a:lt1>
        <a:dk2>
          <a:srgbClr val="FFFFFF"/>
        </a:dk2>
        <a:lt2>
          <a:srgbClr val="6666FF"/>
        </a:lt2>
        <a:accent1>
          <a:srgbClr val="33CCFF"/>
        </a:accent1>
        <a:accent2>
          <a:srgbClr val="0000FF"/>
        </a:accent2>
        <a:accent3>
          <a:srgbClr val="AAAAB9"/>
        </a:accent3>
        <a:accent4>
          <a:srgbClr val="DCDCDC"/>
        </a:accent4>
        <a:accent5>
          <a:srgbClr val="ADE2FF"/>
        </a:accent5>
        <a:accent6>
          <a:srgbClr val="0000E5"/>
        </a:accent6>
        <a:hlink>
          <a:srgbClr val="FFFF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80"/>
        </a:lt1>
        <a:dk2>
          <a:srgbClr val="FFFFFF"/>
        </a:dk2>
        <a:lt2>
          <a:srgbClr val="000000"/>
        </a:lt2>
        <a:accent1>
          <a:srgbClr val="CC66FF"/>
        </a:accent1>
        <a:accent2>
          <a:srgbClr val="990099"/>
        </a:accent2>
        <a:accent3>
          <a:srgbClr val="C1AAC1"/>
        </a:accent3>
        <a:accent4>
          <a:srgbClr val="DCDCDC"/>
        </a:accent4>
        <a:accent5>
          <a:srgbClr val="E2B9FF"/>
        </a:accent5>
        <a:accent6>
          <a:srgbClr val="890089"/>
        </a:accent6>
        <a:hlink>
          <a:srgbClr val="FF9900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FFFFCC"/>
        </a:dk2>
        <a:lt2>
          <a:srgbClr val="FF3300"/>
        </a:lt2>
        <a:accent1>
          <a:srgbClr val="FF7C80"/>
        </a:accent1>
        <a:accent2>
          <a:srgbClr val="990000"/>
        </a:accent2>
        <a:accent3>
          <a:srgbClr val="C1AAAA"/>
        </a:accent3>
        <a:accent4>
          <a:srgbClr val="DCDCDC"/>
        </a:accent4>
        <a:accent5>
          <a:srgbClr val="FFBFC1"/>
        </a:accent5>
        <a:accent6>
          <a:srgbClr val="890000"/>
        </a:accent6>
        <a:hlink>
          <a:srgbClr val="FF66CC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0000"/>
    </a:dk2>
    <a:lt2>
      <a:srgbClr val="FFB800"/>
    </a:lt2>
    <a:accent1>
      <a:srgbClr val="FFEF66"/>
    </a:accent1>
    <a:accent2>
      <a:srgbClr val="000000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B200"/>
    </a:hlink>
    <a:folHlink>
      <a:srgbClr val="703D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00007D"/>
    </a:lt2>
    <a:accent1>
      <a:srgbClr val="9999FF"/>
    </a:accent1>
    <a:accent2>
      <a:srgbClr val="9999CC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666699"/>
    </a:hlink>
    <a:folHlink>
      <a:srgbClr val="CCCCE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2324</Words>
  <Application>Microsoft Macintosh PowerPoint</Application>
  <PresentationFormat>宽屏</PresentationFormat>
  <Paragraphs>298</Paragraphs>
  <Slides>58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58</vt:i4>
      </vt:variant>
    </vt:vector>
  </HeadingPairs>
  <TitlesOfParts>
    <vt:vector size="75" baseType="lpstr">
      <vt:lpstr>楷体_GB2312</vt:lpstr>
      <vt:lpstr>宋体</vt:lpstr>
      <vt:lpstr>Times New Roman Bold</vt:lpstr>
      <vt:lpstr>Times New Roman Regular</vt:lpstr>
      <vt:lpstr>Arial</vt:lpstr>
      <vt:lpstr>Arial Black</vt:lpstr>
      <vt:lpstr>Calibri</vt:lpstr>
      <vt:lpstr>Comic Sans MS</vt:lpstr>
      <vt:lpstr>Tahoma</vt:lpstr>
      <vt:lpstr>Times New Roman</vt:lpstr>
      <vt:lpstr>Verdana</vt:lpstr>
      <vt:lpstr>Wingdings</vt:lpstr>
      <vt:lpstr> overriden</vt:lpstr>
      <vt:lpstr>1_默认设计模板</vt:lpstr>
      <vt:lpstr>2_ overriden</vt:lpstr>
      <vt:lpstr>Crayons</vt:lpstr>
      <vt:lpstr>2_默认设计模板</vt:lpstr>
      <vt:lpstr>Noun   Clause ---Appositive Clause 名词性从句  之同位语从句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安 方</cp:lastModifiedBy>
  <cp:revision>40</cp:revision>
  <dcterms:created xsi:type="dcterms:W3CDTF">2024-07-26T06:26:00Z</dcterms:created>
  <dcterms:modified xsi:type="dcterms:W3CDTF">2025-10-11T14:45:05Z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8DE9CB1D1F7B48F0B84EF73334F1854D_13</vt:lpwstr>
  </property>
</Properties>
</file>